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sldIdLst>
    <p:sldId id="308" r:id="rId5"/>
    <p:sldId id="258" r:id="rId6"/>
    <p:sldId id="285" r:id="rId7"/>
    <p:sldId id="263" r:id="rId8"/>
    <p:sldId id="287" r:id="rId9"/>
    <p:sldId id="288" r:id="rId10"/>
    <p:sldId id="267" r:id="rId11"/>
    <p:sldId id="306" r:id="rId12"/>
    <p:sldId id="310" r:id="rId13"/>
    <p:sldId id="307" r:id="rId14"/>
    <p:sldId id="309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nes, Lara" initials="NL" lastIdx="6" clrIdx="0">
    <p:extLst>
      <p:ext uri="{19B8F6BF-5375-455C-9EA6-DF929625EA0E}">
        <p15:presenceInfo xmlns="" xmlns:p15="http://schemas.microsoft.com/office/powerpoint/2012/main" userId="S::Lara.Nunes@vector-stiftung.de::b33f71e5-ba3c-4c95-ba6f-5b2e6404a376" providerId="AD"/>
      </p:ext>
    </p:extLst>
  </p:cmAuthor>
  <p:cmAuthor id="2" name="Luger, Christina" initials="LC" lastIdx="7" clrIdx="1">
    <p:extLst>
      <p:ext uri="{19B8F6BF-5375-455C-9EA6-DF929625EA0E}">
        <p15:presenceInfo xmlns="" xmlns:p15="http://schemas.microsoft.com/office/powerpoint/2012/main" userId="S::Christina.Luger@vector-stiftung.de::9c6f1822-c619-4511-a3a0-f0d0332e9a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840"/>
    <a:srgbClr val="565C5E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4D423A-C6B6-1301-02CC-82708E2502A2}" v="33" dt="2024-02-29T13:50:18.257"/>
    <p1510:client id="{6636C31A-231A-4C3D-9E5B-BE16F645F19F}" v="13" dt="2024-02-29T13:52:39.737"/>
  </p1510:revLst>
</p1510:revInfo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-740" y="-200"/>
      </p:cViewPr>
      <p:guideLst>
        <p:guide orient="horz" pos="41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1" d="100"/>
          <a:sy n="11" d="100"/>
        </p:scale>
        <p:origin x="337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ann, Nick" userId="S::nick.hamann@vector-stiftung.de::0938f181-b664-4f3d-9192-9bb744520713" providerId="AD" clId="Web-{C7876A89-1531-F874-76C6-5180A5B8CF0B}"/>
    <pc:docChg chg="modSld">
      <pc:chgData name="Hamann, Nick" userId="S::nick.hamann@vector-stiftung.de::0938f181-b664-4f3d-9192-9bb744520713" providerId="AD" clId="Web-{C7876A89-1531-F874-76C6-5180A5B8CF0B}" dt="2024-02-23T12:05:41.710" v="8" actId="20577"/>
      <pc:docMkLst>
        <pc:docMk/>
      </pc:docMkLst>
      <pc:sldChg chg="modSp">
        <pc:chgData name="Hamann, Nick" userId="S::nick.hamann@vector-stiftung.de::0938f181-b664-4f3d-9192-9bb744520713" providerId="AD" clId="Web-{C7876A89-1531-F874-76C6-5180A5B8CF0B}" dt="2024-02-23T12:05:31.585" v="4" actId="20577"/>
        <pc:sldMkLst>
          <pc:docMk/>
          <pc:sldMk cId="1137956208" sldId="284"/>
        </pc:sldMkLst>
        <pc:spChg chg="mod">
          <ac:chgData name="Hamann, Nick" userId="S::nick.hamann@vector-stiftung.de::0938f181-b664-4f3d-9192-9bb744520713" providerId="AD" clId="Web-{C7876A89-1531-F874-76C6-5180A5B8CF0B}" dt="2024-02-23T12:05:31.585" v="4" actId="20577"/>
          <ac:spMkLst>
            <pc:docMk/>
            <pc:sldMk cId="1137956208" sldId="284"/>
            <ac:spMk id="23" creationId="{9F57814E-1AB9-41E0-B89C-C123C594D914}"/>
          </ac:spMkLst>
        </pc:spChg>
      </pc:sldChg>
      <pc:sldChg chg="modSp">
        <pc:chgData name="Hamann, Nick" userId="S::nick.hamann@vector-stiftung.de::0938f181-b664-4f3d-9192-9bb744520713" providerId="AD" clId="Web-{C7876A89-1531-F874-76C6-5180A5B8CF0B}" dt="2024-02-23T12:05:41.710" v="8" actId="20577"/>
        <pc:sldMkLst>
          <pc:docMk/>
          <pc:sldMk cId="88595009" sldId="285"/>
        </pc:sldMkLst>
        <pc:spChg chg="mod">
          <ac:chgData name="Hamann, Nick" userId="S::nick.hamann@vector-stiftung.de::0938f181-b664-4f3d-9192-9bb744520713" providerId="AD" clId="Web-{C7876A89-1531-F874-76C6-5180A5B8CF0B}" dt="2024-02-23T12:05:41.710" v="8" actId="20577"/>
          <ac:spMkLst>
            <pc:docMk/>
            <pc:sldMk cId="88595009" sldId="285"/>
            <ac:spMk id="6" creationId="{79692130-2392-4AB5-B5D3-06DF8073BB88}"/>
          </ac:spMkLst>
        </pc:spChg>
      </pc:sldChg>
    </pc:docChg>
  </pc:docChgLst>
  <pc:docChgLst>
    <pc:chgData name="Hamann, Nick" userId="0938f181-b664-4f3d-9192-9bb744520713" providerId="ADAL" clId="{0BBF65C1-A0B5-4C6A-B587-587BBE09AAEC}"/>
    <pc:docChg chg="modSld">
      <pc:chgData name="Hamann, Nick" userId="0938f181-b664-4f3d-9192-9bb744520713" providerId="ADAL" clId="{0BBF65C1-A0B5-4C6A-B587-587BBE09AAEC}" dt="2024-02-06T07:49:38.161" v="16" actId="1076"/>
      <pc:docMkLst>
        <pc:docMk/>
      </pc:docMkLst>
      <pc:sldChg chg="addSp delSp modSp mod">
        <pc:chgData name="Hamann, Nick" userId="0938f181-b664-4f3d-9192-9bb744520713" providerId="ADAL" clId="{0BBF65C1-A0B5-4C6A-B587-587BBE09AAEC}" dt="2024-02-06T07:47:18.517" v="8" actId="1076"/>
        <pc:sldMkLst>
          <pc:docMk/>
          <pc:sldMk cId="4209293585" sldId="258"/>
        </pc:sldMkLst>
        <pc:spChg chg="mod">
          <ac:chgData name="Hamann, Nick" userId="0938f181-b664-4f3d-9192-9bb744520713" providerId="ADAL" clId="{0BBF65C1-A0B5-4C6A-B587-587BBE09AAEC}" dt="2024-02-06T07:47:18.517" v="8" actId="1076"/>
          <ac:spMkLst>
            <pc:docMk/>
            <pc:sldMk cId="4209293585" sldId="258"/>
            <ac:spMk id="8" creationId="{6A2AB695-0543-49E2-A4F0-2829C3352900}"/>
          </ac:spMkLst>
        </pc:spChg>
        <pc:picChg chg="add mod">
          <ac:chgData name="Hamann, Nick" userId="0938f181-b664-4f3d-9192-9bb744520713" providerId="ADAL" clId="{0BBF65C1-A0B5-4C6A-B587-587BBE09AAEC}" dt="2024-02-06T07:47:13.922" v="7" actId="1076"/>
          <ac:picMkLst>
            <pc:docMk/>
            <pc:sldMk cId="4209293585" sldId="258"/>
            <ac:picMk id="7" creationId="{E2D826AF-7FA6-FA64-0454-C945493EA3D6}"/>
          </ac:picMkLst>
        </pc:picChg>
        <pc:picChg chg="add del mod">
          <ac:chgData name="Hamann, Nick" userId="0938f181-b664-4f3d-9192-9bb744520713" providerId="ADAL" clId="{0BBF65C1-A0B5-4C6A-B587-587BBE09AAEC}" dt="2024-02-06T07:46:45.617" v="3" actId="478"/>
          <ac:picMkLst>
            <pc:docMk/>
            <pc:sldMk cId="4209293585" sldId="258"/>
            <ac:picMk id="1026" creationId="{59268AF2-D368-DCD6-B0F8-E6FADF7BBABB}"/>
          </ac:picMkLst>
        </pc:picChg>
      </pc:sldChg>
      <pc:sldChg chg="addSp modSp mod">
        <pc:chgData name="Hamann, Nick" userId="0938f181-b664-4f3d-9192-9bb744520713" providerId="ADAL" clId="{0BBF65C1-A0B5-4C6A-B587-587BBE09AAEC}" dt="2024-02-06T07:47:34.422" v="11" actId="1076"/>
        <pc:sldMkLst>
          <pc:docMk/>
          <pc:sldMk cId="2825407870" sldId="287"/>
        </pc:sldMkLst>
        <pc:picChg chg="add mod">
          <ac:chgData name="Hamann, Nick" userId="0938f181-b664-4f3d-9192-9bb744520713" providerId="ADAL" clId="{0BBF65C1-A0B5-4C6A-B587-587BBE09AAEC}" dt="2024-02-06T07:47:34.422" v="11" actId="1076"/>
          <ac:picMkLst>
            <pc:docMk/>
            <pc:sldMk cId="2825407870" sldId="287"/>
            <ac:picMk id="4" creationId="{16872B31-6A49-96AC-686C-54F4CBD84C09}"/>
          </ac:picMkLst>
        </pc:picChg>
      </pc:sldChg>
      <pc:sldChg chg="addSp modSp mod">
        <pc:chgData name="Hamann, Nick" userId="0938f181-b664-4f3d-9192-9bb744520713" providerId="ADAL" clId="{0BBF65C1-A0B5-4C6A-B587-587BBE09AAEC}" dt="2024-02-06T07:49:38.161" v="16" actId="1076"/>
        <pc:sldMkLst>
          <pc:docMk/>
          <pc:sldMk cId="2383413096" sldId="289"/>
        </pc:sldMkLst>
        <pc:picChg chg="add mod">
          <ac:chgData name="Hamann, Nick" userId="0938f181-b664-4f3d-9192-9bb744520713" providerId="ADAL" clId="{0BBF65C1-A0B5-4C6A-B587-587BBE09AAEC}" dt="2024-02-06T07:49:38.161" v="16" actId="1076"/>
          <ac:picMkLst>
            <pc:docMk/>
            <pc:sldMk cId="2383413096" sldId="289"/>
            <ac:picMk id="7" creationId="{AB60C358-A420-0A7B-56D8-1CD0647433E9}"/>
          </ac:picMkLst>
        </pc:picChg>
      </pc:sldChg>
    </pc:docChg>
  </pc:docChgLst>
  <pc:docChgLst>
    <pc:chgData name="Hamann, Nick" userId="0938f181-b664-4f3d-9192-9bb744520713" providerId="ADAL" clId="{8DAB2F72-11F4-446C-85D2-25DDE2690529}"/>
    <pc:docChg chg="undo custSel modSld modMainMaster">
      <pc:chgData name="Hamann, Nick" userId="0938f181-b664-4f3d-9192-9bb744520713" providerId="ADAL" clId="{8DAB2F72-11F4-446C-85D2-25DDE2690529}" dt="2024-02-29T14:36:21.507" v="305" actId="255"/>
      <pc:docMkLst>
        <pc:docMk/>
      </pc:docMkLst>
      <pc:sldChg chg="addSp delSp modSp mod modTransition">
        <pc:chgData name="Hamann, Nick" userId="0938f181-b664-4f3d-9192-9bb744520713" providerId="ADAL" clId="{8DAB2F72-11F4-446C-85D2-25DDE2690529}" dt="2024-02-23T12:37:36.830" v="186" actId="1076"/>
        <pc:sldMkLst>
          <pc:docMk/>
          <pc:sldMk cId="4209293585" sldId="258"/>
        </pc:sldMkLst>
        <pc:spChg chg="mod">
          <ac:chgData name="Hamann, Nick" userId="0938f181-b664-4f3d-9192-9bb744520713" providerId="ADAL" clId="{8DAB2F72-11F4-446C-85D2-25DDE2690529}" dt="2024-02-23T12:37:21.785" v="180" actId="1076"/>
          <ac:spMkLst>
            <pc:docMk/>
            <pc:sldMk cId="4209293585" sldId="258"/>
            <ac:spMk id="3" creationId="{041F4019-B319-4E09-951D-030722C9ABA1}"/>
          </ac:spMkLst>
        </pc:spChg>
        <pc:spChg chg="mod">
          <ac:chgData name="Hamann, Nick" userId="0938f181-b664-4f3d-9192-9bb744520713" providerId="ADAL" clId="{8DAB2F72-11F4-446C-85D2-25DDE2690529}" dt="2024-02-23T12:37:36.830" v="186" actId="1076"/>
          <ac:spMkLst>
            <pc:docMk/>
            <pc:sldMk cId="4209293585" sldId="258"/>
            <ac:spMk id="8" creationId="{6A2AB695-0543-49E2-A4F0-2829C3352900}"/>
          </ac:spMkLst>
        </pc:spChg>
        <pc:picChg chg="mod">
          <ac:chgData name="Hamann, Nick" userId="0938f181-b664-4f3d-9192-9bb744520713" providerId="ADAL" clId="{8DAB2F72-11F4-446C-85D2-25DDE2690529}" dt="2024-02-23T12:37:23.235" v="181" actId="1076"/>
          <ac:picMkLst>
            <pc:docMk/>
            <pc:sldMk cId="4209293585" sldId="258"/>
            <ac:picMk id="5" creationId="{F4474290-1A2B-455D-BADB-C3B9281FD8B4}"/>
          </ac:picMkLst>
        </pc:picChg>
        <pc:picChg chg="add mod">
          <ac:chgData name="Hamann, Nick" userId="0938f181-b664-4f3d-9192-9bb744520713" providerId="ADAL" clId="{8DAB2F72-11F4-446C-85D2-25DDE2690529}" dt="2024-02-23T12:37:33.479" v="185" actId="1076"/>
          <ac:picMkLst>
            <pc:docMk/>
            <pc:sldMk cId="4209293585" sldId="258"/>
            <ac:picMk id="6" creationId="{65CD98AE-6BEC-9370-96BD-8B091287A393}"/>
          </ac:picMkLst>
        </pc:picChg>
        <pc:picChg chg="del">
          <ac:chgData name="Hamann, Nick" userId="0938f181-b664-4f3d-9192-9bb744520713" providerId="ADAL" clId="{8DAB2F72-11F4-446C-85D2-25DDE2690529}" dt="2024-02-23T12:37:02.779" v="170" actId="478"/>
          <ac:picMkLst>
            <pc:docMk/>
            <pc:sldMk cId="4209293585" sldId="258"/>
            <ac:picMk id="7" creationId="{E2D826AF-7FA6-FA64-0454-C945493EA3D6}"/>
          </ac:picMkLst>
        </pc:picChg>
      </pc:sldChg>
      <pc:sldChg chg="modTransition">
        <pc:chgData name="Hamann, Nick" userId="0938f181-b664-4f3d-9192-9bb744520713" providerId="ADAL" clId="{8DAB2F72-11F4-446C-85D2-25DDE2690529}" dt="2024-02-22T13:29:39.282" v="24"/>
        <pc:sldMkLst>
          <pc:docMk/>
          <pc:sldMk cId="2434195557" sldId="263"/>
        </pc:sldMkLst>
      </pc:sldChg>
      <pc:sldChg chg="modSp mod modTransition">
        <pc:chgData name="Hamann, Nick" userId="0938f181-b664-4f3d-9192-9bb744520713" providerId="ADAL" clId="{8DAB2F72-11F4-446C-85D2-25DDE2690529}" dt="2024-02-22T13:29:39.282" v="24"/>
        <pc:sldMkLst>
          <pc:docMk/>
          <pc:sldMk cId="1160565593" sldId="267"/>
        </pc:sldMkLst>
        <pc:spChg chg="mod">
          <ac:chgData name="Hamann, Nick" userId="0938f181-b664-4f3d-9192-9bb744520713" providerId="ADAL" clId="{8DAB2F72-11F4-446C-85D2-25DDE2690529}" dt="2024-02-22T13:29:22.454" v="16" actId="20577"/>
          <ac:spMkLst>
            <pc:docMk/>
            <pc:sldMk cId="1160565593" sldId="267"/>
            <ac:spMk id="3" creationId="{71461C38-D0B5-4EA9-8F13-05C403FDFB33}"/>
          </ac:spMkLst>
        </pc:spChg>
      </pc:sldChg>
      <pc:sldChg chg="modTransition">
        <pc:chgData name="Hamann, Nick" userId="0938f181-b664-4f3d-9192-9bb744520713" providerId="ADAL" clId="{8DAB2F72-11F4-446C-85D2-25DDE2690529}" dt="2024-02-22T13:29:39.282" v="24"/>
        <pc:sldMkLst>
          <pc:docMk/>
          <pc:sldMk cId="1137956208" sldId="284"/>
        </pc:sldMkLst>
      </pc:sldChg>
      <pc:sldChg chg="modTransition">
        <pc:chgData name="Hamann, Nick" userId="0938f181-b664-4f3d-9192-9bb744520713" providerId="ADAL" clId="{8DAB2F72-11F4-446C-85D2-25DDE2690529}" dt="2024-02-22T13:29:39.282" v="24"/>
        <pc:sldMkLst>
          <pc:docMk/>
          <pc:sldMk cId="88595009" sldId="285"/>
        </pc:sldMkLst>
      </pc:sldChg>
      <pc:sldChg chg="addSp delSp modSp mod modTransition">
        <pc:chgData name="Hamann, Nick" userId="0938f181-b664-4f3d-9192-9bb744520713" providerId="ADAL" clId="{8DAB2F72-11F4-446C-85D2-25DDE2690529}" dt="2024-02-23T12:36:57.551" v="169" actId="1076"/>
        <pc:sldMkLst>
          <pc:docMk/>
          <pc:sldMk cId="2825407870" sldId="287"/>
        </pc:sldMkLst>
        <pc:spChg chg="mod">
          <ac:chgData name="Hamann, Nick" userId="0938f181-b664-4f3d-9192-9bb744520713" providerId="ADAL" clId="{8DAB2F72-11F4-446C-85D2-25DDE2690529}" dt="2024-02-23T12:33:23.237" v="44" actId="1076"/>
          <ac:spMkLst>
            <pc:docMk/>
            <pc:sldMk cId="2825407870" sldId="287"/>
            <ac:spMk id="6" creationId="{D4B23D76-0239-4F05-B1BC-2B74D0B83D0A}"/>
          </ac:spMkLst>
        </pc:spChg>
        <pc:spChg chg="mod">
          <ac:chgData name="Hamann, Nick" userId="0938f181-b664-4f3d-9192-9bb744520713" providerId="ADAL" clId="{8DAB2F72-11F4-446C-85D2-25DDE2690529}" dt="2024-02-23T12:33:27.985" v="46" actId="1076"/>
          <ac:spMkLst>
            <pc:docMk/>
            <pc:sldMk cId="2825407870" sldId="287"/>
            <ac:spMk id="21" creationId="{200BFE01-9E56-4477-8715-D75182274402}"/>
          </ac:spMkLst>
        </pc:spChg>
        <pc:picChg chg="del">
          <ac:chgData name="Hamann, Nick" userId="0938f181-b664-4f3d-9192-9bb744520713" providerId="ADAL" clId="{8DAB2F72-11F4-446C-85D2-25DDE2690529}" dt="2024-02-23T12:33:11.080" v="40" actId="478"/>
          <ac:picMkLst>
            <pc:docMk/>
            <pc:sldMk cId="2825407870" sldId="287"/>
            <ac:picMk id="4" creationId="{16872B31-6A49-96AC-686C-54F4CBD84C09}"/>
          </ac:picMkLst>
        </pc:picChg>
        <pc:picChg chg="add del mod">
          <ac:chgData name="Hamann, Nick" userId="0938f181-b664-4f3d-9192-9bb744520713" providerId="ADAL" clId="{8DAB2F72-11F4-446C-85D2-25DDE2690529}" dt="2024-02-23T12:34:43.649" v="50" actId="478"/>
          <ac:picMkLst>
            <pc:docMk/>
            <pc:sldMk cId="2825407870" sldId="287"/>
            <ac:picMk id="7" creationId="{52E400A4-9A50-1D22-9645-25A3E360FF5B}"/>
          </ac:picMkLst>
        </pc:picChg>
        <pc:picChg chg="add mod">
          <ac:chgData name="Hamann, Nick" userId="0938f181-b664-4f3d-9192-9bb744520713" providerId="ADAL" clId="{8DAB2F72-11F4-446C-85D2-25DDE2690529}" dt="2024-02-23T12:36:57.551" v="169" actId="1076"/>
          <ac:picMkLst>
            <pc:docMk/>
            <pc:sldMk cId="2825407870" sldId="287"/>
            <ac:picMk id="9" creationId="{BA74F0B8-1CC6-AA04-BD1C-E8150100E921}"/>
          </ac:picMkLst>
        </pc:picChg>
        <pc:picChg chg="mod">
          <ac:chgData name="Hamann, Nick" userId="0938f181-b664-4f3d-9192-9bb744520713" providerId="ADAL" clId="{8DAB2F72-11F4-446C-85D2-25DDE2690529}" dt="2024-02-23T12:34:42.655" v="49" actId="1076"/>
          <ac:picMkLst>
            <pc:docMk/>
            <pc:sldMk cId="2825407870" sldId="287"/>
            <ac:picMk id="11" creationId="{65CB4848-60F9-4C1F-8EEF-756E8BDAE58A}"/>
          </ac:picMkLst>
        </pc:picChg>
      </pc:sldChg>
      <pc:sldChg chg="modTransition">
        <pc:chgData name="Hamann, Nick" userId="0938f181-b664-4f3d-9192-9bb744520713" providerId="ADAL" clId="{8DAB2F72-11F4-446C-85D2-25DDE2690529}" dt="2024-02-22T13:29:39.282" v="24"/>
        <pc:sldMkLst>
          <pc:docMk/>
          <pc:sldMk cId="3295308651" sldId="288"/>
        </pc:sldMkLst>
      </pc:sldChg>
      <pc:sldChg chg="addSp delSp modSp mod modTransition modNotesTx">
        <pc:chgData name="Hamann, Nick" userId="0938f181-b664-4f3d-9192-9bb744520713" providerId="ADAL" clId="{8DAB2F72-11F4-446C-85D2-25DDE2690529}" dt="2024-02-29T14:36:21.507" v="305" actId="255"/>
        <pc:sldMkLst>
          <pc:docMk/>
          <pc:sldMk cId="2383413096" sldId="289"/>
        </pc:sldMkLst>
        <pc:spChg chg="mod">
          <ac:chgData name="Hamann, Nick" userId="0938f181-b664-4f3d-9192-9bb744520713" providerId="ADAL" clId="{8DAB2F72-11F4-446C-85D2-25DDE2690529}" dt="2024-02-22T13:29:35.087" v="23" actId="20577"/>
          <ac:spMkLst>
            <pc:docMk/>
            <pc:sldMk cId="2383413096" sldId="289"/>
            <ac:spMk id="4" creationId="{81371C11-1C75-450B-8684-AC5974D9FFD0}"/>
          </ac:spMkLst>
        </pc:spChg>
        <pc:spChg chg="del mod">
          <ac:chgData name="Hamann, Nick" userId="0938f181-b664-4f3d-9192-9bb744520713" providerId="ADAL" clId="{8DAB2F72-11F4-446C-85D2-25DDE2690529}" dt="2024-02-29T14:34:23.639" v="212" actId="478"/>
          <ac:spMkLst>
            <pc:docMk/>
            <pc:sldMk cId="2383413096" sldId="289"/>
            <ac:spMk id="5" creationId="{1500055B-C8F7-473C-B9E2-803AC0F6F772}"/>
          </ac:spMkLst>
        </pc:spChg>
        <pc:spChg chg="del">
          <ac:chgData name="Hamann, Nick" userId="0938f181-b664-4f3d-9192-9bb744520713" providerId="ADAL" clId="{8DAB2F72-11F4-446C-85D2-25DDE2690529}" dt="2024-02-29T14:34:21.410" v="211" actId="478"/>
          <ac:spMkLst>
            <pc:docMk/>
            <pc:sldMk cId="2383413096" sldId="289"/>
            <ac:spMk id="7" creationId="{51CAA88A-F521-1DFF-8D68-5CCCC85580F9}"/>
          </ac:spMkLst>
        </pc:spChg>
        <pc:picChg chg="mod">
          <ac:chgData name="Hamann, Nick" userId="0938f181-b664-4f3d-9192-9bb744520713" providerId="ADAL" clId="{8DAB2F72-11F4-446C-85D2-25DDE2690529}" dt="2024-02-23T12:44:50.142" v="198" actId="1076"/>
          <ac:picMkLst>
            <pc:docMk/>
            <pc:sldMk cId="2383413096" sldId="289"/>
            <ac:picMk id="2" creationId="{BBBC5416-10C0-4167-B9AC-70F8F38FE2CA}"/>
          </ac:picMkLst>
        </pc:picChg>
        <pc:picChg chg="del">
          <ac:chgData name="Hamann, Nick" userId="0938f181-b664-4f3d-9192-9bb744520713" providerId="ADAL" clId="{8DAB2F72-11F4-446C-85D2-25DDE2690529}" dt="2024-02-23T12:30:21.057" v="27" actId="478"/>
          <ac:picMkLst>
            <pc:docMk/>
            <pc:sldMk cId="2383413096" sldId="289"/>
            <ac:picMk id="7" creationId="{AB60C358-A420-0A7B-56D8-1CD0647433E9}"/>
          </ac:picMkLst>
        </pc:picChg>
        <pc:picChg chg="add mod">
          <ac:chgData name="Hamann, Nick" userId="0938f181-b664-4f3d-9192-9bb744520713" providerId="ADAL" clId="{8DAB2F72-11F4-446C-85D2-25DDE2690529}" dt="2024-02-29T14:34:28.145" v="214" actId="1076"/>
          <ac:picMkLst>
            <pc:docMk/>
            <pc:sldMk cId="2383413096" sldId="289"/>
            <ac:picMk id="8" creationId="{C5B09327-BCC6-BD3E-664B-013ABD24C36B}"/>
          </ac:picMkLst>
        </pc:picChg>
        <pc:picChg chg="add mod">
          <ac:chgData name="Hamann, Nick" userId="0938f181-b664-4f3d-9192-9bb744520713" providerId="ADAL" clId="{8DAB2F72-11F4-446C-85D2-25DDE2690529}" dt="2024-02-29T14:34:32.620" v="215" actId="1076"/>
          <ac:picMkLst>
            <pc:docMk/>
            <pc:sldMk cId="2383413096" sldId="289"/>
            <ac:picMk id="12" creationId="{46FBD781-A2C6-FBE6-FBDC-4D900F0A7F6B}"/>
          </ac:picMkLst>
        </pc:picChg>
      </pc:sldChg>
      <pc:sldChg chg="modTransition">
        <pc:chgData name="Hamann, Nick" userId="0938f181-b664-4f3d-9192-9bb744520713" providerId="ADAL" clId="{8DAB2F72-11F4-446C-85D2-25DDE2690529}" dt="2024-02-22T13:29:39.282" v="24"/>
        <pc:sldMkLst>
          <pc:docMk/>
          <pc:sldMk cId="2077741663" sldId="306"/>
        </pc:sldMkLst>
      </pc:sldChg>
      <pc:sldChg chg="modSp mod modTransition">
        <pc:chgData name="Hamann, Nick" userId="0938f181-b664-4f3d-9192-9bb744520713" providerId="ADAL" clId="{8DAB2F72-11F4-446C-85D2-25DDE2690529}" dt="2024-02-22T13:29:39.282" v="24"/>
        <pc:sldMkLst>
          <pc:docMk/>
          <pc:sldMk cId="145121912" sldId="307"/>
        </pc:sldMkLst>
        <pc:spChg chg="mod">
          <ac:chgData name="Hamann, Nick" userId="0938f181-b664-4f3d-9192-9bb744520713" providerId="ADAL" clId="{8DAB2F72-11F4-446C-85D2-25DDE2690529}" dt="2024-02-22T13:26:12.224" v="12" actId="20577"/>
          <ac:spMkLst>
            <pc:docMk/>
            <pc:sldMk cId="145121912" sldId="307"/>
            <ac:spMk id="3" creationId="{2BD724D1-4A82-4E33-8448-8B0771355227}"/>
          </ac:spMkLst>
        </pc:spChg>
        <pc:spChg chg="mod">
          <ac:chgData name="Hamann, Nick" userId="0938f181-b664-4f3d-9192-9bb744520713" providerId="ADAL" clId="{8DAB2F72-11F4-446C-85D2-25DDE2690529}" dt="2024-02-22T13:25:35.430" v="10" actId="13926"/>
          <ac:spMkLst>
            <pc:docMk/>
            <pc:sldMk cId="145121912" sldId="307"/>
            <ac:spMk id="16" creationId="{B2FE6A15-A185-4FD0-A99B-0B19EEC01F24}"/>
          </ac:spMkLst>
        </pc:spChg>
      </pc:sldChg>
      <pc:sldChg chg="modTransition">
        <pc:chgData name="Hamann, Nick" userId="0938f181-b664-4f3d-9192-9bb744520713" providerId="ADAL" clId="{8DAB2F72-11F4-446C-85D2-25DDE2690529}" dt="2024-02-22T13:29:39.282" v="24"/>
        <pc:sldMkLst>
          <pc:docMk/>
          <pc:sldMk cId="3415074401" sldId="308"/>
        </pc:sldMkLst>
      </pc:sldChg>
      <pc:sldChg chg="modTransition">
        <pc:chgData name="Hamann, Nick" userId="0938f181-b664-4f3d-9192-9bb744520713" providerId="ADAL" clId="{8DAB2F72-11F4-446C-85D2-25DDE2690529}" dt="2024-02-22T13:29:39.282" v="24"/>
        <pc:sldMkLst>
          <pc:docMk/>
          <pc:sldMk cId="539601568" sldId="309"/>
        </pc:sldMkLst>
      </pc:sldChg>
      <pc:sldMasterChg chg="modSp mod modTransition modSldLayout">
        <pc:chgData name="Hamann, Nick" userId="0938f181-b664-4f3d-9192-9bb744520713" providerId="ADAL" clId="{8DAB2F72-11F4-446C-85D2-25DDE2690529}" dt="2024-02-22T13:29:39.282" v="24"/>
        <pc:sldMasterMkLst>
          <pc:docMk/>
          <pc:sldMasterMk cId="2622277004" sldId="2147483648"/>
        </pc:sldMasterMkLst>
        <pc:spChg chg="mod">
          <ac:chgData name="Hamann, Nick" userId="0938f181-b664-4f3d-9192-9bb744520713" providerId="ADAL" clId="{8DAB2F72-11F4-446C-85D2-25DDE2690529}" dt="2024-02-22T13:26:45.659" v="14" actId="20577"/>
          <ac:spMkLst>
            <pc:docMk/>
            <pc:sldMasterMk cId="2622277004" sldId="2147483648"/>
            <ac:spMk id="5" creationId="{3C24AA49-4E05-4C1E-858A-D0DC2F0024E8}"/>
          </ac:spMkLst>
        </pc:spChg>
        <pc:sldLayoutChg chg="modTransition">
          <pc:chgData name="Hamann, Nick" userId="0938f181-b664-4f3d-9192-9bb744520713" providerId="ADAL" clId="{8DAB2F72-11F4-446C-85D2-25DDE2690529}" dt="2024-02-22T13:29:39.282" v="24"/>
          <pc:sldLayoutMkLst>
            <pc:docMk/>
            <pc:sldMasterMk cId="2622277004" sldId="2147483648"/>
            <pc:sldLayoutMk cId="4191212489" sldId="2147483649"/>
          </pc:sldLayoutMkLst>
        </pc:sldLayoutChg>
        <pc:sldLayoutChg chg="modTransition">
          <pc:chgData name="Hamann, Nick" userId="0938f181-b664-4f3d-9192-9bb744520713" providerId="ADAL" clId="{8DAB2F72-11F4-446C-85D2-25DDE2690529}" dt="2024-02-22T13:29:39.282" v="24"/>
          <pc:sldLayoutMkLst>
            <pc:docMk/>
            <pc:sldMasterMk cId="2622277004" sldId="2147483648"/>
            <pc:sldLayoutMk cId="2639641433" sldId="2147483666"/>
          </pc:sldLayoutMkLst>
        </pc:sldLayoutChg>
        <pc:sldLayoutChg chg="modTransition">
          <pc:chgData name="Hamann, Nick" userId="0938f181-b664-4f3d-9192-9bb744520713" providerId="ADAL" clId="{8DAB2F72-11F4-446C-85D2-25DDE2690529}" dt="2024-02-22T13:29:39.282" v="24"/>
          <pc:sldLayoutMkLst>
            <pc:docMk/>
            <pc:sldMasterMk cId="2622277004" sldId="2147483648"/>
            <pc:sldLayoutMk cId="530738367" sldId="2147483667"/>
          </pc:sldLayoutMkLst>
        </pc:sldLayoutChg>
        <pc:sldLayoutChg chg="modTransition">
          <pc:chgData name="Hamann, Nick" userId="0938f181-b664-4f3d-9192-9bb744520713" providerId="ADAL" clId="{8DAB2F72-11F4-446C-85D2-25DDE2690529}" dt="2024-02-22T13:29:39.282" v="24"/>
          <pc:sldLayoutMkLst>
            <pc:docMk/>
            <pc:sldMasterMk cId="2622277004" sldId="2147483648"/>
            <pc:sldLayoutMk cId="3572356033" sldId="2147483669"/>
          </pc:sldLayoutMkLst>
        </pc:sldLayoutChg>
        <pc:sldLayoutChg chg="modTransition">
          <pc:chgData name="Hamann, Nick" userId="0938f181-b664-4f3d-9192-9bb744520713" providerId="ADAL" clId="{8DAB2F72-11F4-446C-85D2-25DDE2690529}" dt="2024-02-22T13:29:39.282" v="24"/>
          <pc:sldLayoutMkLst>
            <pc:docMk/>
            <pc:sldMasterMk cId="2622277004" sldId="2147483648"/>
            <pc:sldLayoutMk cId="237489708" sldId="2147483670"/>
          </pc:sldLayoutMkLst>
        </pc:sldLayoutChg>
        <pc:sldLayoutChg chg="modTransition">
          <pc:chgData name="Hamann, Nick" userId="0938f181-b664-4f3d-9192-9bb744520713" providerId="ADAL" clId="{8DAB2F72-11F4-446C-85D2-25DDE2690529}" dt="2024-02-22T13:29:39.282" v="24"/>
          <pc:sldLayoutMkLst>
            <pc:docMk/>
            <pc:sldMasterMk cId="2622277004" sldId="2147483648"/>
            <pc:sldLayoutMk cId="341138566" sldId="2147483676"/>
          </pc:sldLayoutMkLst>
        </pc:sldLayoutChg>
        <pc:sldLayoutChg chg="modTransition">
          <pc:chgData name="Hamann, Nick" userId="0938f181-b664-4f3d-9192-9bb744520713" providerId="ADAL" clId="{8DAB2F72-11F4-446C-85D2-25DDE2690529}" dt="2024-02-22T13:29:39.282" v="24"/>
          <pc:sldLayoutMkLst>
            <pc:docMk/>
            <pc:sldMasterMk cId="2622277004" sldId="2147483648"/>
            <pc:sldLayoutMk cId="3867678629" sldId="2147483677"/>
          </pc:sldLayoutMkLst>
        </pc:sldLayoutChg>
        <pc:sldLayoutChg chg="modTransition">
          <pc:chgData name="Hamann, Nick" userId="0938f181-b664-4f3d-9192-9bb744520713" providerId="ADAL" clId="{8DAB2F72-11F4-446C-85D2-25DDE2690529}" dt="2024-02-22T13:29:39.282" v="24"/>
          <pc:sldLayoutMkLst>
            <pc:docMk/>
            <pc:sldMasterMk cId="2622277004" sldId="2147483648"/>
            <pc:sldLayoutMk cId="969627686" sldId="2147483679"/>
          </pc:sldLayoutMkLst>
        </pc:sldLayoutChg>
        <pc:sldLayoutChg chg="modTransition">
          <pc:chgData name="Hamann, Nick" userId="0938f181-b664-4f3d-9192-9bb744520713" providerId="ADAL" clId="{8DAB2F72-11F4-446C-85D2-25DDE2690529}" dt="2024-02-22T13:29:39.282" v="24"/>
          <pc:sldLayoutMkLst>
            <pc:docMk/>
            <pc:sldMasterMk cId="2622277004" sldId="2147483648"/>
            <pc:sldLayoutMk cId="3362978023" sldId="2147483680"/>
          </pc:sldLayoutMkLst>
        </pc:sldLayoutChg>
        <pc:sldLayoutChg chg="modTransition">
          <pc:chgData name="Hamann, Nick" userId="0938f181-b664-4f3d-9192-9bb744520713" providerId="ADAL" clId="{8DAB2F72-11F4-446C-85D2-25DDE2690529}" dt="2024-02-22T13:29:39.282" v="24"/>
          <pc:sldLayoutMkLst>
            <pc:docMk/>
            <pc:sldMasterMk cId="2622277004" sldId="2147483648"/>
            <pc:sldLayoutMk cId="1481792882" sldId="2147483681"/>
          </pc:sldLayoutMkLst>
        </pc:sldLayoutChg>
        <pc:sldLayoutChg chg="modTransition">
          <pc:chgData name="Hamann, Nick" userId="0938f181-b664-4f3d-9192-9bb744520713" providerId="ADAL" clId="{8DAB2F72-11F4-446C-85D2-25DDE2690529}" dt="2024-02-22T13:29:39.282" v="24"/>
          <pc:sldLayoutMkLst>
            <pc:docMk/>
            <pc:sldMasterMk cId="2622277004" sldId="2147483648"/>
            <pc:sldLayoutMk cId="1843820151" sldId="2147483682"/>
          </pc:sldLayoutMkLst>
        </pc:sldLayoutChg>
        <pc:sldLayoutChg chg="modTransition">
          <pc:chgData name="Hamann, Nick" userId="0938f181-b664-4f3d-9192-9bb744520713" providerId="ADAL" clId="{8DAB2F72-11F4-446C-85D2-25DDE2690529}" dt="2024-02-22T13:29:39.282" v="24"/>
          <pc:sldLayoutMkLst>
            <pc:docMk/>
            <pc:sldMasterMk cId="2622277004" sldId="2147483648"/>
            <pc:sldLayoutMk cId="577589221" sldId="2147483683"/>
          </pc:sldLayoutMkLst>
        </pc:sldLayoutChg>
        <pc:sldLayoutChg chg="modTransition">
          <pc:chgData name="Hamann, Nick" userId="0938f181-b664-4f3d-9192-9bb744520713" providerId="ADAL" clId="{8DAB2F72-11F4-446C-85D2-25DDE2690529}" dt="2024-02-22T13:29:39.282" v="24"/>
          <pc:sldLayoutMkLst>
            <pc:docMk/>
            <pc:sldMasterMk cId="2622277004" sldId="2147483648"/>
            <pc:sldLayoutMk cId="4016711665" sldId="2147483685"/>
          </pc:sldLayoutMkLst>
        </pc:sldLayoutChg>
        <pc:sldLayoutChg chg="modTransition">
          <pc:chgData name="Hamann, Nick" userId="0938f181-b664-4f3d-9192-9bb744520713" providerId="ADAL" clId="{8DAB2F72-11F4-446C-85D2-25DDE2690529}" dt="2024-02-22T13:29:39.282" v="24"/>
          <pc:sldLayoutMkLst>
            <pc:docMk/>
            <pc:sldMasterMk cId="2622277004" sldId="2147483648"/>
            <pc:sldLayoutMk cId="4009570219" sldId="2147483686"/>
          </pc:sldLayoutMkLst>
        </pc:sldLayoutChg>
        <pc:sldLayoutChg chg="modTransition">
          <pc:chgData name="Hamann, Nick" userId="0938f181-b664-4f3d-9192-9bb744520713" providerId="ADAL" clId="{8DAB2F72-11F4-446C-85D2-25DDE2690529}" dt="2024-02-22T13:29:39.282" v="24"/>
          <pc:sldLayoutMkLst>
            <pc:docMk/>
            <pc:sldMasterMk cId="2622277004" sldId="2147483648"/>
            <pc:sldLayoutMk cId="3308887875" sldId="2147483687"/>
          </pc:sldLayoutMkLst>
        </pc:sldLayoutChg>
        <pc:sldLayoutChg chg="modTransition">
          <pc:chgData name="Hamann, Nick" userId="0938f181-b664-4f3d-9192-9bb744520713" providerId="ADAL" clId="{8DAB2F72-11F4-446C-85D2-25DDE2690529}" dt="2024-02-22T13:29:39.282" v="24"/>
          <pc:sldLayoutMkLst>
            <pc:docMk/>
            <pc:sldMasterMk cId="2622277004" sldId="2147483648"/>
            <pc:sldLayoutMk cId="688039732" sldId="2147483688"/>
          </pc:sldLayoutMkLst>
        </pc:sldLayoutChg>
        <pc:sldLayoutChg chg="modTransition">
          <pc:chgData name="Hamann, Nick" userId="0938f181-b664-4f3d-9192-9bb744520713" providerId="ADAL" clId="{8DAB2F72-11F4-446C-85D2-25DDE2690529}" dt="2024-02-22T13:29:39.282" v="24"/>
          <pc:sldLayoutMkLst>
            <pc:docMk/>
            <pc:sldMasterMk cId="2622277004" sldId="2147483648"/>
            <pc:sldLayoutMk cId="753718150" sldId="2147483689"/>
          </pc:sldLayoutMkLst>
        </pc:sldLayoutChg>
        <pc:sldLayoutChg chg="modTransition">
          <pc:chgData name="Hamann, Nick" userId="0938f181-b664-4f3d-9192-9bb744520713" providerId="ADAL" clId="{8DAB2F72-11F4-446C-85D2-25DDE2690529}" dt="2024-02-22T13:29:39.282" v="24"/>
          <pc:sldLayoutMkLst>
            <pc:docMk/>
            <pc:sldMasterMk cId="2622277004" sldId="2147483648"/>
            <pc:sldLayoutMk cId="2638552641" sldId="2147483690"/>
          </pc:sldLayoutMkLst>
        </pc:sldLayoutChg>
        <pc:sldLayoutChg chg="modTransition">
          <pc:chgData name="Hamann, Nick" userId="0938f181-b664-4f3d-9192-9bb744520713" providerId="ADAL" clId="{8DAB2F72-11F4-446C-85D2-25DDE2690529}" dt="2024-02-22T13:29:39.282" v="24"/>
          <pc:sldLayoutMkLst>
            <pc:docMk/>
            <pc:sldMasterMk cId="2622277004" sldId="2147483648"/>
            <pc:sldLayoutMk cId="2369559193" sldId="2147483691"/>
          </pc:sldLayoutMkLst>
        </pc:sldLayoutChg>
        <pc:sldLayoutChg chg="modTransition">
          <pc:chgData name="Hamann, Nick" userId="0938f181-b664-4f3d-9192-9bb744520713" providerId="ADAL" clId="{8DAB2F72-11F4-446C-85D2-25DDE2690529}" dt="2024-02-22T13:29:39.282" v="24"/>
          <pc:sldLayoutMkLst>
            <pc:docMk/>
            <pc:sldMasterMk cId="2622277004" sldId="2147483648"/>
            <pc:sldLayoutMk cId="1070546986" sldId="2147483692"/>
          </pc:sldLayoutMkLst>
        </pc:sldLayoutChg>
        <pc:sldLayoutChg chg="modTransition">
          <pc:chgData name="Hamann, Nick" userId="0938f181-b664-4f3d-9192-9bb744520713" providerId="ADAL" clId="{8DAB2F72-11F4-446C-85D2-25DDE2690529}" dt="2024-02-22T13:29:39.282" v="24"/>
          <pc:sldLayoutMkLst>
            <pc:docMk/>
            <pc:sldMasterMk cId="2622277004" sldId="2147483648"/>
            <pc:sldLayoutMk cId="3610165262" sldId="2147483693"/>
          </pc:sldLayoutMkLst>
        </pc:sldLayoutChg>
      </pc:sldMasterChg>
    </pc:docChg>
  </pc:docChgLst>
  <pc:docChgLst>
    <pc:chgData name="Luger, Christina" userId="S::christina.luger@vector-stiftung.de::9c6f1822-c619-4511-a3a0-f0d0332e9a82" providerId="AD" clId="Web-{394D423A-C6B6-1301-02CC-82708E2502A2}"/>
    <pc:docChg chg="addSld delSld modSld">
      <pc:chgData name="Luger, Christina" userId="S::christina.luger@vector-stiftung.de::9c6f1822-c619-4511-a3a0-f0d0332e9a82" providerId="AD" clId="Web-{394D423A-C6B6-1301-02CC-82708E2502A2}" dt="2024-02-29T13:50:18.257" v="28"/>
      <pc:docMkLst>
        <pc:docMk/>
      </pc:docMkLst>
      <pc:sldChg chg="add del">
        <pc:chgData name="Luger, Christina" userId="S::christina.luger@vector-stiftung.de::9c6f1822-c619-4511-a3a0-f0d0332e9a82" providerId="AD" clId="Web-{394D423A-C6B6-1301-02CC-82708E2502A2}" dt="2024-02-29T13:44:54.781" v="3"/>
        <pc:sldMkLst>
          <pc:docMk/>
          <pc:sldMk cId="4209293585" sldId="258"/>
        </pc:sldMkLst>
      </pc:sldChg>
      <pc:sldChg chg="del">
        <pc:chgData name="Luger, Christina" userId="S::christina.luger@vector-stiftung.de::9c6f1822-c619-4511-a3a0-f0d0332e9a82" providerId="AD" clId="Web-{394D423A-C6B6-1301-02CC-82708E2502A2}" dt="2024-02-29T13:40:15.088" v="1"/>
        <pc:sldMkLst>
          <pc:docMk/>
          <pc:sldMk cId="1137956208" sldId="284"/>
        </pc:sldMkLst>
      </pc:sldChg>
      <pc:sldChg chg="addSp delSp modSp">
        <pc:chgData name="Luger, Christina" userId="S::christina.luger@vector-stiftung.de::9c6f1822-c619-4511-a3a0-f0d0332e9a82" providerId="AD" clId="Web-{394D423A-C6B6-1301-02CC-82708E2502A2}" dt="2024-02-29T13:50:18.257" v="28"/>
        <pc:sldMkLst>
          <pc:docMk/>
          <pc:sldMk cId="2383413096" sldId="289"/>
        </pc:sldMkLst>
        <pc:spChg chg="add mod">
          <ac:chgData name="Luger, Christina" userId="S::christina.luger@vector-stiftung.de::9c6f1822-c619-4511-a3a0-f0d0332e9a82" providerId="AD" clId="Web-{394D423A-C6B6-1301-02CC-82708E2502A2}" dt="2024-02-29T13:50:18.257" v="28"/>
          <ac:spMkLst>
            <pc:docMk/>
            <pc:sldMk cId="2383413096" sldId="289"/>
            <ac:spMk id="7" creationId="{51CAA88A-F521-1DFF-8D68-5CCCC85580F9}"/>
          </ac:spMkLst>
        </pc:spChg>
        <pc:spChg chg="mod">
          <ac:chgData name="Luger, Christina" userId="S::christina.luger@vector-stiftung.de::9c6f1822-c619-4511-a3a0-f0d0332e9a82" providerId="AD" clId="Web-{394D423A-C6B6-1301-02CC-82708E2502A2}" dt="2024-02-29T13:50:14.897" v="27" actId="20577"/>
          <ac:spMkLst>
            <pc:docMk/>
            <pc:sldMk cId="2383413096" sldId="289"/>
            <ac:spMk id="11" creationId="{76BF8DD8-D0F1-4C44-88C4-ACDB32E0C6F1}"/>
          </ac:spMkLst>
        </pc:spChg>
        <pc:picChg chg="del">
          <ac:chgData name="Luger, Christina" userId="S::christina.luger@vector-stiftung.de::9c6f1822-c619-4511-a3a0-f0d0332e9a82" providerId="AD" clId="Web-{394D423A-C6B6-1301-02CC-82708E2502A2}" dt="2024-02-29T13:50:18.257" v="28"/>
          <ac:picMkLst>
            <pc:docMk/>
            <pc:sldMk cId="2383413096" sldId="289"/>
            <ac:picMk id="2" creationId="{BBBC5416-10C0-4167-B9AC-70F8F38FE2CA}"/>
          </ac:picMkLst>
        </pc:picChg>
      </pc:sldChg>
      <pc:sldChg chg="modSp add">
        <pc:chgData name="Luger, Christina" userId="S::christina.luger@vector-stiftung.de::9c6f1822-c619-4511-a3a0-f0d0332e9a82" providerId="AD" clId="Web-{394D423A-C6B6-1301-02CC-82708E2502A2}" dt="2024-02-29T13:48:37.255" v="15" actId="20577"/>
        <pc:sldMkLst>
          <pc:docMk/>
          <pc:sldMk cId="4003956040" sldId="310"/>
        </pc:sldMkLst>
        <pc:spChg chg="mod">
          <ac:chgData name="Luger, Christina" userId="S::christina.luger@vector-stiftung.de::9c6f1822-c619-4511-a3a0-f0d0332e9a82" providerId="AD" clId="Web-{394D423A-C6B6-1301-02CC-82708E2502A2}" dt="2024-02-29T13:48:37.255" v="15" actId="20577"/>
          <ac:spMkLst>
            <pc:docMk/>
            <pc:sldMk cId="4003956040" sldId="310"/>
            <ac:spMk id="23" creationId="{9F57814E-1AB9-41E0-B89C-C123C594D914}"/>
          </ac:spMkLst>
        </pc:spChg>
      </pc:sldChg>
    </pc:docChg>
  </pc:docChgLst>
  <pc:docChgLst>
    <pc:chgData name="Hamann, Nick" userId="S::nick.hamann@vector-stiftung.de::0938f181-b664-4f3d-9192-9bb744520713" providerId="AD" clId="Web-{1A027772-FD0F-04CD-E141-D70B6FB5E164}"/>
    <pc:docChg chg="modSld">
      <pc:chgData name="Hamann, Nick" userId="S::nick.hamann@vector-stiftung.de::0938f181-b664-4f3d-9192-9bb744520713" providerId="AD" clId="Web-{1A027772-FD0F-04CD-E141-D70B6FB5E164}" dt="2024-02-02T13:51:25.666" v="1" actId="20577"/>
      <pc:docMkLst>
        <pc:docMk/>
      </pc:docMkLst>
      <pc:sldChg chg="modSp">
        <pc:chgData name="Hamann, Nick" userId="S::nick.hamann@vector-stiftung.de::0938f181-b664-4f3d-9192-9bb744520713" providerId="AD" clId="Web-{1A027772-FD0F-04CD-E141-D70B6FB5E164}" dt="2024-02-02T13:51:25.666" v="1" actId="20577"/>
        <pc:sldMkLst>
          <pc:docMk/>
          <pc:sldMk cId="1160565593" sldId="267"/>
        </pc:sldMkLst>
        <pc:spChg chg="mod">
          <ac:chgData name="Hamann, Nick" userId="S::nick.hamann@vector-stiftung.de::0938f181-b664-4f3d-9192-9bb744520713" providerId="AD" clId="Web-{1A027772-FD0F-04CD-E141-D70B6FB5E164}" dt="2024-02-02T13:51:25.666" v="1" actId="20577"/>
          <ac:spMkLst>
            <pc:docMk/>
            <pc:sldMk cId="1160565593" sldId="267"/>
            <ac:spMk id="12" creationId="{AD186267-627F-42BB-8455-36634A644A3E}"/>
          </ac:spMkLst>
        </pc:spChg>
      </pc:sldChg>
      <pc:sldChg chg="modSp">
        <pc:chgData name="Hamann, Nick" userId="S::nick.hamann@vector-stiftung.de::0938f181-b664-4f3d-9192-9bb744520713" providerId="AD" clId="Web-{1A027772-FD0F-04CD-E141-D70B6FB5E164}" dt="2024-02-02T13:51:01.837" v="0" actId="20577"/>
        <pc:sldMkLst>
          <pc:docMk/>
          <pc:sldMk cId="1137956208" sldId="284"/>
        </pc:sldMkLst>
        <pc:spChg chg="mod">
          <ac:chgData name="Hamann, Nick" userId="S::nick.hamann@vector-stiftung.de::0938f181-b664-4f3d-9192-9bb744520713" providerId="AD" clId="Web-{1A027772-FD0F-04CD-E141-D70B6FB5E164}" dt="2024-02-02T13:51:01.837" v="0" actId="20577"/>
          <ac:spMkLst>
            <pc:docMk/>
            <pc:sldMk cId="1137956208" sldId="284"/>
            <ac:spMk id="3" creationId="{BBAD0A46-941D-416E-956E-949C0CCF70AE}"/>
          </ac:spMkLst>
        </pc:spChg>
      </pc:sldChg>
    </pc:docChg>
  </pc:docChgLst>
  <pc:docChgLst>
    <pc:chgData name="Luger, Christina" userId="9c6f1822-c619-4511-a3a0-f0d0332e9a82" providerId="ADAL" clId="{6636C31A-231A-4C3D-9E5B-BE16F645F19F}"/>
    <pc:docChg chg="modSld">
      <pc:chgData name="Luger, Christina" userId="9c6f1822-c619-4511-a3a0-f0d0332e9a82" providerId="ADAL" clId="{6636C31A-231A-4C3D-9E5B-BE16F645F19F}" dt="2024-02-29T13:52:39.737" v="11" actId="1036"/>
      <pc:docMkLst>
        <pc:docMk/>
      </pc:docMkLst>
      <pc:sldChg chg="modSp">
        <pc:chgData name="Luger, Christina" userId="9c6f1822-c619-4511-a3a0-f0d0332e9a82" providerId="ADAL" clId="{6636C31A-231A-4C3D-9E5B-BE16F645F19F}" dt="2024-02-29T13:52:39.737" v="11" actId="1036"/>
        <pc:sldMkLst>
          <pc:docMk/>
          <pc:sldMk cId="2825407870" sldId="287"/>
        </pc:sldMkLst>
        <pc:picChg chg="mod">
          <ac:chgData name="Luger, Christina" userId="9c6f1822-c619-4511-a3a0-f0d0332e9a82" providerId="ADAL" clId="{6636C31A-231A-4C3D-9E5B-BE16F645F19F}" dt="2024-02-29T13:52:39.737" v="11" actId="1036"/>
          <ac:picMkLst>
            <pc:docMk/>
            <pc:sldMk cId="2825407870" sldId="287"/>
            <ac:picMk id="11" creationId="{65CB4848-60F9-4C1F-8EEF-756E8BDAE58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21887-BBAE-4D92-90E9-CA567E44C2E8}" type="datetimeFigureOut">
              <a:rPr lang="de-DE" smtClean="0"/>
              <a:t>15.04.2024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9A137-4D00-4646-A625-E6069ABFA9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3085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9A137-4D00-4646-A625-E6069ABFA91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171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farbig">
    <p:bg>
      <p:bgPr>
        <a:blipFill dpi="0" rotWithShape="1">
          <a:blip r:embed="rId2">
            <a:lum/>
          </a:blip>
          <a:srcRect/>
          <a:stretch>
            <a:fillRect r="-100" b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">
            <a:extLst>
              <a:ext uri="{FF2B5EF4-FFF2-40B4-BE49-F238E27FC236}">
                <a16:creationId xmlns="" xmlns:a16="http://schemas.microsoft.com/office/drawing/2014/main" id="{1396522F-AEBE-4551-923D-769CDAB82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3200" y="6948000"/>
            <a:ext cx="720000" cy="180000"/>
          </a:xfrm>
        </p:spPr>
        <p:txBody>
          <a:bodyPr/>
          <a:lstStyle/>
          <a:p>
            <a:fld id="{E7115A28-FD3C-455F-A2EC-DC05B05BE3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">
            <a:extLst>
              <a:ext uri="{FF2B5EF4-FFF2-40B4-BE49-F238E27FC236}">
                <a16:creationId xmlns="" xmlns:a16="http://schemas.microsoft.com/office/drawing/2014/main" id="{6E2959AC-DBFF-447E-889C-F6E8AB56F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948000"/>
            <a:ext cx="9864000" cy="180000"/>
          </a:xfrm>
        </p:spPr>
        <p:txBody>
          <a:bodyPr/>
          <a:lstStyle/>
          <a:p>
            <a:pPr lvl="1"/>
            <a:r>
              <a:rPr lang="de-DE">
                <a:solidFill>
                  <a:schemeClr val="tx2"/>
                </a:solidFill>
              </a:rPr>
              <a:t>© Vector Stiftung 2024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1" name="Titel">
            <a:extLst>
              <a:ext uri="{FF2B5EF4-FFF2-40B4-BE49-F238E27FC236}">
                <a16:creationId xmlns="" xmlns:a16="http://schemas.microsoft.com/office/drawing/2014/main" id="{D9BD75E1-9B3D-4492-AF92-E17068ACB4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7550" y="2340000"/>
            <a:ext cx="9002713" cy="3498825"/>
          </a:xfrm>
          <a:noFill/>
        </p:spPr>
        <p:txBody>
          <a:bodyPr wrap="none" lIns="0" tIns="342000" rIns="1278000" bIns="39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400" b="1" cap="all" spc="2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spc="20" baseline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spc="0" baseline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spc="20" baseline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spc="20" baseline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spc="20" baseline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spc="20" baseline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spc="20" baseline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spc="2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Titel auf erster Ebene // </a:t>
            </a:r>
            <a:br>
              <a:rPr lang="de-DE" dirty="0"/>
            </a:br>
            <a:r>
              <a:rPr lang="de-DE" dirty="0"/>
              <a:t>für Untertitel und Datum </a:t>
            </a:r>
            <a:br>
              <a:rPr lang="de-DE" dirty="0"/>
            </a:br>
            <a:r>
              <a:rPr lang="de-DE" dirty="0"/>
              <a:t>&gt;&gt; Listenebene erhöhen </a:t>
            </a:r>
          </a:p>
        </p:txBody>
      </p:sp>
    </p:spTree>
    <p:extLst>
      <p:ext uri="{BB962C8B-B14F-4D97-AF65-F5344CB8AC3E}">
        <p14:creationId xmlns:p14="http://schemas.microsoft.com/office/powerpoint/2010/main" val="419121248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52" userDrawn="1">
          <p15:clr>
            <a:srgbClr val="FBAE40"/>
          </p15:clr>
        </p15:guide>
        <p15:guide id="3" pos="612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Inhalt /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">
            <a:extLst>
              <a:ext uri="{FF2B5EF4-FFF2-40B4-BE49-F238E27FC236}">
                <a16:creationId xmlns="" xmlns:a16="http://schemas.microsoft.com/office/drawing/2014/main" id="{269EC3C6-F09C-4138-B701-DE70D224F95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115A28-FD3C-455F-A2EC-DC05B05BE3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">
            <a:extLst>
              <a:ext uri="{FF2B5EF4-FFF2-40B4-BE49-F238E27FC236}">
                <a16:creationId xmlns="" xmlns:a16="http://schemas.microsoft.com/office/drawing/2014/main" id="{39D1AB3B-A546-4D27-9D93-A0FB2F8988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lvl="1"/>
            <a:r>
              <a:rPr lang="de-DE">
                <a:solidFill>
                  <a:schemeClr val="tx2"/>
                </a:solidFill>
              </a:rPr>
              <a:t>© Vector Stiftung 2024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2" name="Bild">
            <a:extLst>
              <a:ext uri="{FF2B5EF4-FFF2-40B4-BE49-F238E27FC236}">
                <a16:creationId xmlns="" xmlns:a16="http://schemas.microsoft.com/office/drawing/2014/main" id="{D56F9920-F55D-40B0-9A66-C35A48B9F4A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90560" y="0"/>
            <a:ext cx="45014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de-DE" dirty="0"/>
              <a:t>Bild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5" name="Inhalt">
            <a:extLst>
              <a:ext uri="{FF2B5EF4-FFF2-40B4-BE49-F238E27FC236}">
                <a16:creationId xmlns="" xmlns:a16="http://schemas.microsoft.com/office/drawing/2014/main" id="{47CF68B6-E957-4684-BC2D-8F351F6323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52613"/>
            <a:ext cx="5868000" cy="45704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Bullet auf erster Ebene // für weitere Bullet Ebene und Text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Ebnen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6" name="Zwischenheadline">
            <a:extLst>
              <a:ext uri="{FF2B5EF4-FFF2-40B4-BE49-F238E27FC236}">
                <a16:creationId xmlns="" xmlns:a16="http://schemas.microsoft.com/office/drawing/2014/main" id="{F348E892-9FB0-4758-8755-B2D8119ABAFD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720000" y="1278731"/>
            <a:ext cx="5868000" cy="324000"/>
          </a:xfr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spc="20" baseline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spc="20" baseline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sv-SE" dirty="0"/>
              <a:t>Hier steht eine Zwischenheadline</a:t>
            </a:r>
            <a:endParaRPr lang="de-DE" dirty="0"/>
          </a:p>
        </p:txBody>
      </p:sp>
      <p:sp>
        <p:nvSpPr>
          <p:cNvPr id="2" name="Headline">
            <a:extLst>
              <a:ext uri="{FF2B5EF4-FFF2-40B4-BE49-F238E27FC236}">
                <a16:creationId xmlns="" xmlns:a16="http://schemas.microsoft.com/office/drawing/2014/main" id="{BF5D1931-5779-49AE-823E-441BACECDC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970533"/>
            <a:ext cx="5868000" cy="324000"/>
          </a:xfrm>
        </p:spPr>
        <p:txBody>
          <a:bodyPr/>
          <a:lstStyle/>
          <a:p>
            <a:r>
              <a:rPr lang="de-DE" dirty="0"/>
              <a:t>Hier steht eine Headline</a:t>
            </a:r>
          </a:p>
        </p:txBody>
      </p:sp>
    </p:spTree>
    <p:extLst>
      <p:ext uri="{BB962C8B-B14F-4D97-AF65-F5344CB8AC3E}">
        <p14:creationId xmlns:p14="http://schemas.microsoft.com/office/powerpoint/2010/main" val="263855264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52">
          <p15:clr>
            <a:srgbClr val="FBAE40"/>
          </p15:clr>
        </p15:guide>
        <p15:guide id="2" pos="7227">
          <p15:clr>
            <a:srgbClr val="FBAE40"/>
          </p15:clr>
        </p15:guide>
        <p15:guide id="3" orient="horz" pos="612">
          <p15:clr>
            <a:srgbClr val="FBAE40"/>
          </p15:clr>
        </p15:guide>
        <p15:guide id="4" orient="horz" pos="1167">
          <p15:clr>
            <a:srgbClr val="FBAE40"/>
          </p15:clr>
        </p15:guide>
        <p15:guide id="5" orient="horz" pos="404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+Icon / Inhalt /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">
            <a:extLst>
              <a:ext uri="{FF2B5EF4-FFF2-40B4-BE49-F238E27FC236}">
                <a16:creationId xmlns="" xmlns:a16="http://schemas.microsoft.com/office/drawing/2014/main" id="{269EC3C6-F09C-4138-B701-DE70D224F95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115A28-FD3C-455F-A2EC-DC05B05BE3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">
            <a:extLst>
              <a:ext uri="{FF2B5EF4-FFF2-40B4-BE49-F238E27FC236}">
                <a16:creationId xmlns="" xmlns:a16="http://schemas.microsoft.com/office/drawing/2014/main" id="{39D1AB3B-A546-4D27-9D93-A0FB2F8988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lvl="1"/>
            <a:r>
              <a:rPr lang="de-DE">
                <a:solidFill>
                  <a:schemeClr val="tx2"/>
                </a:solidFill>
              </a:rPr>
              <a:t>© Vector Stiftung 2024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2" name="Bild">
            <a:extLst>
              <a:ext uri="{FF2B5EF4-FFF2-40B4-BE49-F238E27FC236}">
                <a16:creationId xmlns="" xmlns:a16="http://schemas.microsoft.com/office/drawing/2014/main" id="{D56F9920-F55D-40B0-9A66-C35A48B9F4A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90560" y="0"/>
            <a:ext cx="45014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de-DE" dirty="0"/>
              <a:t>Bild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5" name="Inhalt">
            <a:extLst>
              <a:ext uri="{FF2B5EF4-FFF2-40B4-BE49-F238E27FC236}">
                <a16:creationId xmlns="" xmlns:a16="http://schemas.microsoft.com/office/drawing/2014/main" id="{47CF68B6-E957-4684-BC2D-8F351F6323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52613"/>
            <a:ext cx="5868000" cy="45704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Bullet auf erster Ebene // für weitere Bullet Ebene und Text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Ebnen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6" name="Zwischenheadline">
            <a:extLst>
              <a:ext uri="{FF2B5EF4-FFF2-40B4-BE49-F238E27FC236}">
                <a16:creationId xmlns="" xmlns:a16="http://schemas.microsoft.com/office/drawing/2014/main" id="{F348E892-9FB0-4758-8755-B2D8119ABAFD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1152000" y="1278731"/>
            <a:ext cx="5435999" cy="324000"/>
          </a:xfr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spc="20" baseline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spc="20" baseline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sv-SE" dirty="0"/>
              <a:t>Hier steht eine Zwischenheadline</a:t>
            </a:r>
            <a:endParaRPr lang="de-DE" dirty="0"/>
          </a:p>
        </p:txBody>
      </p:sp>
      <p:sp>
        <p:nvSpPr>
          <p:cNvPr id="2" name="Headline">
            <a:extLst>
              <a:ext uri="{FF2B5EF4-FFF2-40B4-BE49-F238E27FC236}">
                <a16:creationId xmlns="" xmlns:a16="http://schemas.microsoft.com/office/drawing/2014/main" id="{BF5D1931-5779-49AE-823E-441BACECDC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001" y="970533"/>
            <a:ext cx="5435999" cy="324000"/>
          </a:xfrm>
        </p:spPr>
        <p:txBody>
          <a:bodyPr/>
          <a:lstStyle/>
          <a:p>
            <a:r>
              <a:rPr lang="de-DE" dirty="0"/>
              <a:t>Hier steht eine Headline</a:t>
            </a:r>
          </a:p>
        </p:txBody>
      </p:sp>
      <p:sp>
        <p:nvSpPr>
          <p:cNvPr id="9" name="Icon">
            <a:extLst>
              <a:ext uri="{FF2B5EF4-FFF2-40B4-BE49-F238E27FC236}">
                <a16:creationId xmlns="" xmlns:a16="http://schemas.microsoft.com/office/drawing/2014/main" id="{CC5D03E9-5161-49F5-B8AB-BA9638E170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4000" y="935999"/>
            <a:ext cx="360000" cy="360000"/>
          </a:xfr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/>
            </a:lvl1pPr>
          </a:lstStyle>
          <a:p>
            <a:r>
              <a:rPr lang="de-DE" dirty="0"/>
              <a:t>Icon ein-setzen</a:t>
            </a:r>
          </a:p>
        </p:txBody>
      </p:sp>
    </p:spTree>
    <p:extLst>
      <p:ext uri="{BB962C8B-B14F-4D97-AF65-F5344CB8AC3E}">
        <p14:creationId xmlns:p14="http://schemas.microsoft.com/office/powerpoint/2010/main" val="330888787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52">
          <p15:clr>
            <a:srgbClr val="FBAE40"/>
          </p15:clr>
        </p15:guide>
        <p15:guide id="2" pos="7227">
          <p15:clr>
            <a:srgbClr val="FBAE40"/>
          </p15:clr>
        </p15:guide>
        <p15:guide id="3" orient="horz" pos="612">
          <p15:clr>
            <a:srgbClr val="FBAE40"/>
          </p15:clr>
        </p15:guide>
        <p15:guide id="4" orient="horz" pos="1167">
          <p15:clr>
            <a:srgbClr val="FBAE40"/>
          </p15:clr>
        </p15:guide>
        <p15:guide id="5" orient="horz" pos="404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Inhal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">
            <a:extLst>
              <a:ext uri="{FF2B5EF4-FFF2-40B4-BE49-F238E27FC236}">
                <a16:creationId xmlns="" xmlns:a16="http://schemas.microsoft.com/office/drawing/2014/main" id="{269EC3C6-F09C-4138-B701-DE70D224F95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115A28-FD3C-455F-A2EC-DC05B05BE3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">
            <a:extLst>
              <a:ext uri="{FF2B5EF4-FFF2-40B4-BE49-F238E27FC236}">
                <a16:creationId xmlns="" xmlns:a16="http://schemas.microsoft.com/office/drawing/2014/main" id="{39D1AB3B-A546-4D27-9D93-A0FB2F8988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lvl="1"/>
            <a:r>
              <a:rPr lang="de-DE">
                <a:solidFill>
                  <a:schemeClr val="tx2"/>
                </a:solidFill>
              </a:rPr>
              <a:t>© Vector Stiftung 2024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2" name="Bild">
            <a:extLst>
              <a:ext uri="{FF2B5EF4-FFF2-40B4-BE49-F238E27FC236}">
                <a16:creationId xmlns="" xmlns:a16="http://schemas.microsoft.com/office/drawing/2014/main" id="{D56F9920-F55D-40B0-9A66-C35A48B9F4A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90560" y="1224000"/>
            <a:ext cx="4501440" cy="424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de-DE" dirty="0"/>
              <a:t>Bild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5" name="Inhalt">
            <a:extLst>
              <a:ext uri="{FF2B5EF4-FFF2-40B4-BE49-F238E27FC236}">
                <a16:creationId xmlns="" xmlns:a16="http://schemas.microsoft.com/office/drawing/2014/main" id="{47CF68B6-E957-4684-BC2D-8F351F6323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52613"/>
            <a:ext cx="5868000" cy="45704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Bullet auf erster Ebene // für weitere Bullet Ebene und Text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Ebnen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6" name="Zwischenheadline">
            <a:extLst>
              <a:ext uri="{FF2B5EF4-FFF2-40B4-BE49-F238E27FC236}">
                <a16:creationId xmlns="" xmlns:a16="http://schemas.microsoft.com/office/drawing/2014/main" id="{F348E892-9FB0-4758-8755-B2D8119ABAFD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720000" y="1278731"/>
            <a:ext cx="5868000" cy="324000"/>
          </a:xfr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spc="20" baseline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spc="20" baseline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sv-SE" dirty="0"/>
              <a:t>Hier steht eine Zwischenheadline</a:t>
            </a:r>
            <a:endParaRPr lang="de-DE" dirty="0"/>
          </a:p>
        </p:txBody>
      </p:sp>
      <p:sp>
        <p:nvSpPr>
          <p:cNvPr id="2" name="Headline">
            <a:extLst>
              <a:ext uri="{FF2B5EF4-FFF2-40B4-BE49-F238E27FC236}">
                <a16:creationId xmlns="" xmlns:a16="http://schemas.microsoft.com/office/drawing/2014/main" id="{BF5D1931-5779-49AE-823E-441BACECDC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970533"/>
            <a:ext cx="5868000" cy="324000"/>
          </a:xfrm>
        </p:spPr>
        <p:txBody>
          <a:bodyPr/>
          <a:lstStyle/>
          <a:p>
            <a:r>
              <a:rPr lang="de-DE" dirty="0"/>
              <a:t>Hier steht eine Headline</a:t>
            </a:r>
          </a:p>
        </p:txBody>
      </p:sp>
    </p:spTree>
    <p:extLst>
      <p:ext uri="{BB962C8B-B14F-4D97-AF65-F5344CB8AC3E}">
        <p14:creationId xmlns:p14="http://schemas.microsoft.com/office/powerpoint/2010/main" val="236955919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52">
          <p15:clr>
            <a:srgbClr val="FBAE40"/>
          </p15:clr>
        </p15:guide>
        <p15:guide id="2" pos="7227">
          <p15:clr>
            <a:srgbClr val="FBAE40"/>
          </p15:clr>
        </p15:guide>
        <p15:guide id="3" orient="horz" pos="612">
          <p15:clr>
            <a:srgbClr val="FBAE40"/>
          </p15:clr>
        </p15:guide>
        <p15:guide id="4" orient="horz" pos="1167">
          <p15:clr>
            <a:srgbClr val="FBAE40"/>
          </p15:clr>
        </p15:guide>
        <p15:guide id="5" orient="horz" pos="404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+Icon / Inhal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">
            <a:extLst>
              <a:ext uri="{FF2B5EF4-FFF2-40B4-BE49-F238E27FC236}">
                <a16:creationId xmlns="" xmlns:a16="http://schemas.microsoft.com/office/drawing/2014/main" id="{269EC3C6-F09C-4138-B701-DE70D224F95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115A28-FD3C-455F-A2EC-DC05B05BE3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">
            <a:extLst>
              <a:ext uri="{FF2B5EF4-FFF2-40B4-BE49-F238E27FC236}">
                <a16:creationId xmlns="" xmlns:a16="http://schemas.microsoft.com/office/drawing/2014/main" id="{39D1AB3B-A546-4D27-9D93-A0FB2F8988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lvl="1"/>
            <a:r>
              <a:rPr lang="de-DE">
                <a:solidFill>
                  <a:schemeClr val="tx2"/>
                </a:solidFill>
              </a:rPr>
              <a:t>© Vector Stiftung 2024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2" name="Bild">
            <a:extLst>
              <a:ext uri="{FF2B5EF4-FFF2-40B4-BE49-F238E27FC236}">
                <a16:creationId xmlns="" xmlns:a16="http://schemas.microsoft.com/office/drawing/2014/main" id="{D56F9920-F55D-40B0-9A66-C35A48B9F4A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90560" y="1224000"/>
            <a:ext cx="4501440" cy="424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de-DE" dirty="0"/>
              <a:t>Bild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5" name="Inhalt">
            <a:extLst>
              <a:ext uri="{FF2B5EF4-FFF2-40B4-BE49-F238E27FC236}">
                <a16:creationId xmlns="" xmlns:a16="http://schemas.microsoft.com/office/drawing/2014/main" id="{47CF68B6-E957-4684-BC2D-8F351F6323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52613"/>
            <a:ext cx="5868000" cy="45704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Bullet auf erster Ebene // für weitere Bullet Ebene und Text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Ebnen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6" name="Zwischenheadline">
            <a:extLst>
              <a:ext uri="{FF2B5EF4-FFF2-40B4-BE49-F238E27FC236}">
                <a16:creationId xmlns="" xmlns:a16="http://schemas.microsoft.com/office/drawing/2014/main" id="{F348E892-9FB0-4758-8755-B2D8119ABAFD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1152000" y="1278731"/>
            <a:ext cx="5435999" cy="324000"/>
          </a:xfr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spc="20" baseline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spc="20" baseline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sv-SE" dirty="0"/>
              <a:t>Hier steht eine Zwischenheadline</a:t>
            </a:r>
            <a:endParaRPr lang="de-DE" dirty="0"/>
          </a:p>
        </p:txBody>
      </p:sp>
      <p:sp>
        <p:nvSpPr>
          <p:cNvPr id="2" name="Headline">
            <a:extLst>
              <a:ext uri="{FF2B5EF4-FFF2-40B4-BE49-F238E27FC236}">
                <a16:creationId xmlns="" xmlns:a16="http://schemas.microsoft.com/office/drawing/2014/main" id="{BF5D1931-5779-49AE-823E-441BACECDC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001" y="970533"/>
            <a:ext cx="5435999" cy="324000"/>
          </a:xfrm>
        </p:spPr>
        <p:txBody>
          <a:bodyPr/>
          <a:lstStyle/>
          <a:p>
            <a:r>
              <a:rPr lang="de-DE" dirty="0"/>
              <a:t>Hier steht eine Headline</a:t>
            </a:r>
          </a:p>
        </p:txBody>
      </p:sp>
      <p:sp>
        <p:nvSpPr>
          <p:cNvPr id="9" name="Icon">
            <a:extLst>
              <a:ext uri="{FF2B5EF4-FFF2-40B4-BE49-F238E27FC236}">
                <a16:creationId xmlns="" xmlns:a16="http://schemas.microsoft.com/office/drawing/2014/main" id="{CC5D03E9-5161-49F5-B8AB-BA9638E170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4000" y="935999"/>
            <a:ext cx="360000" cy="360000"/>
          </a:xfr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/>
            </a:lvl1pPr>
          </a:lstStyle>
          <a:p>
            <a:r>
              <a:rPr lang="de-DE" dirty="0"/>
              <a:t>Icon ein-setzen</a:t>
            </a:r>
          </a:p>
        </p:txBody>
      </p:sp>
    </p:spTree>
    <p:extLst>
      <p:ext uri="{BB962C8B-B14F-4D97-AF65-F5344CB8AC3E}">
        <p14:creationId xmlns:p14="http://schemas.microsoft.com/office/powerpoint/2010/main" val="400957021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52">
          <p15:clr>
            <a:srgbClr val="FBAE40"/>
          </p15:clr>
        </p15:guide>
        <p15:guide id="2" pos="7227">
          <p15:clr>
            <a:srgbClr val="FBAE40"/>
          </p15:clr>
        </p15:guide>
        <p15:guide id="3" orient="horz" pos="612">
          <p15:clr>
            <a:srgbClr val="FBAE40"/>
          </p15:clr>
        </p15:guide>
        <p15:guide id="4" orient="horz" pos="1167">
          <p15:clr>
            <a:srgbClr val="FBAE40"/>
          </p15:clr>
        </p15:guide>
        <p15:guide id="5" orient="horz" pos="404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Inhalt /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">
            <a:extLst>
              <a:ext uri="{FF2B5EF4-FFF2-40B4-BE49-F238E27FC236}">
                <a16:creationId xmlns="" xmlns:a16="http://schemas.microsoft.com/office/drawing/2014/main" id="{269EC3C6-F09C-4138-B701-DE70D224F95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115A28-FD3C-455F-A2EC-DC05B05BE3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">
            <a:extLst>
              <a:ext uri="{FF2B5EF4-FFF2-40B4-BE49-F238E27FC236}">
                <a16:creationId xmlns="" xmlns:a16="http://schemas.microsoft.com/office/drawing/2014/main" id="{39D1AB3B-A546-4D27-9D93-A0FB2F8988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lvl="1"/>
            <a:r>
              <a:rPr lang="de-DE">
                <a:solidFill>
                  <a:schemeClr val="tx2"/>
                </a:solidFill>
              </a:rPr>
              <a:t>© Vector Stiftung 2024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1" name="Bild">
            <a:extLst>
              <a:ext uri="{FF2B5EF4-FFF2-40B4-BE49-F238E27FC236}">
                <a16:creationId xmlns="" xmlns:a16="http://schemas.microsoft.com/office/drawing/2014/main" id="{B4BBA637-B502-4556-9BBB-9F25D9FFE7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80325" y="3474000"/>
            <a:ext cx="4500000" cy="3384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de-DE" dirty="0"/>
              <a:t>Bild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10" name="Bild">
            <a:extLst>
              <a:ext uri="{FF2B5EF4-FFF2-40B4-BE49-F238E27FC236}">
                <a16:creationId xmlns="" xmlns:a16="http://schemas.microsoft.com/office/drawing/2014/main" id="{B663285F-6770-4845-AACE-7042B9F280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80325" y="0"/>
            <a:ext cx="4500000" cy="3384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de-DE" dirty="0"/>
              <a:t>Bild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5" name="Inhalt">
            <a:extLst>
              <a:ext uri="{FF2B5EF4-FFF2-40B4-BE49-F238E27FC236}">
                <a16:creationId xmlns="" xmlns:a16="http://schemas.microsoft.com/office/drawing/2014/main" id="{47CF68B6-E957-4684-BC2D-8F351F6323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52613"/>
            <a:ext cx="5868000" cy="45704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Bullet auf erster Ebene // für weitere Bullet Ebene und Text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Ebnen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6" name="Zwischenheadline">
            <a:extLst>
              <a:ext uri="{FF2B5EF4-FFF2-40B4-BE49-F238E27FC236}">
                <a16:creationId xmlns="" xmlns:a16="http://schemas.microsoft.com/office/drawing/2014/main" id="{F348E892-9FB0-4758-8755-B2D8119ABAFD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720000" y="1278731"/>
            <a:ext cx="5868000" cy="324000"/>
          </a:xfr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spc="20" baseline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spc="20" baseline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sv-SE" dirty="0"/>
              <a:t>Hier steht eine Zwischenheadline</a:t>
            </a:r>
            <a:endParaRPr lang="de-DE" dirty="0"/>
          </a:p>
        </p:txBody>
      </p:sp>
      <p:sp>
        <p:nvSpPr>
          <p:cNvPr id="2" name="Headline">
            <a:extLst>
              <a:ext uri="{FF2B5EF4-FFF2-40B4-BE49-F238E27FC236}">
                <a16:creationId xmlns="" xmlns:a16="http://schemas.microsoft.com/office/drawing/2014/main" id="{BF5D1931-5779-49AE-823E-441BACECDC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970533"/>
            <a:ext cx="5868000" cy="324000"/>
          </a:xfrm>
        </p:spPr>
        <p:txBody>
          <a:bodyPr/>
          <a:lstStyle/>
          <a:p>
            <a:r>
              <a:rPr lang="de-DE" dirty="0"/>
              <a:t>Hier steht eine Headline</a:t>
            </a:r>
          </a:p>
        </p:txBody>
      </p:sp>
    </p:spTree>
    <p:extLst>
      <p:ext uri="{BB962C8B-B14F-4D97-AF65-F5344CB8AC3E}">
        <p14:creationId xmlns:p14="http://schemas.microsoft.com/office/powerpoint/2010/main" val="107054698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52">
          <p15:clr>
            <a:srgbClr val="FBAE40"/>
          </p15:clr>
        </p15:guide>
        <p15:guide id="2" pos="7227">
          <p15:clr>
            <a:srgbClr val="FBAE40"/>
          </p15:clr>
        </p15:guide>
        <p15:guide id="3" orient="horz" pos="612">
          <p15:clr>
            <a:srgbClr val="FBAE40"/>
          </p15:clr>
        </p15:guide>
        <p15:guide id="4" orient="horz" pos="1167">
          <p15:clr>
            <a:srgbClr val="FBAE40"/>
          </p15:clr>
        </p15:guide>
        <p15:guide id="5" orient="horz" pos="404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+Icon / Inhalt /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">
            <a:extLst>
              <a:ext uri="{FF2B5EF4-FFF2-40B4-BE49-F238E27FC236}">
                <a16:creationId xmlns="" xmlns:a16="http://schemas.microsoft.com/office/drawing/2014/main" id="{269EC3C6-F09C-4138-B701-DE70D224F95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115A28-FD3C-455F-A2EC-DC05B05BE3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">
            <a:extLst>
              <a:ext uri="{FF2B5EF4-FFF2-40B4-BE49-F238E27FC236}">
                <a16:creationId xmlns="" xmlns:a16="http://schemas.microsoft.com/office/drawing/2014/main" id="{39D1AB3B-A546-4D27-9D93-A0FB2F8988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lvl="1"/>
            <a:r>
              <a:rPr lang="de-DE">
                <a:solidFill>
                  <a:schemeClr val="tx2"/>
                </a:solidFill>
              </a:rPr>
              <a:t>© Vector Stiftung 2024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1" name="Bild">
            <a:extLst>
              <a:ext uri="{FF2B5EF4-FFF2-40B4-BE49-F238E27FC236}">
                <a16:creationId xmlns="" xmlns:a16="http://schemas.microsoft.com/office/drawing/2014/main" id="{B4BBA637-B502-4556-9BBB-9F25D9FFE70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80325" y="3474000"/>
            <a:ext cx="4500000" cy="3384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de-DE" dirty="0"/>
              <a:t>Bild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10" name="Bild">
            <a:extLst>
              <a:ext uri="{FF2B5EF4-FFF2-40B4-BE49-F238E27FC236}">
                <a16:creationId xmlns="" xmlns:a16="http://schemas.microsoft.com/office/drawing/2014/main" id="{B663285F-6770-4845-AACE-7042B9F280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80325" y="0"/>
            <a:ext cx="4500000" cy="3384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de-DE" dirty="0"/>
              <a:t>Bild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einfügen</a:t>
            </a:r>
          </a:p>
        </p:txBody>
      </p:sp>
      <p:sp>
        <p:nvSpPr>
          <p:cNvPr id="5" name="Inhalt">
            <a:extLst>
              <a:ext uri="{FF2B5EF4-FFF2-40B4-BE49-F238E27FC236}">
                <a16:creationId xmlns="" xmlns:a16="http://schemas.microsoft.com/office/drawing/2014/main" id="{47CF68B6-E957-4684-BC2D-8F351F6323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52613"/>
            <a:ext cx="5868000" cy="45704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Bullet auf erster Ebene // für weitere Bullet Ebene und Text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Ebnen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6" name="Zwischenheadline">
            <a:extLst>
              <a:ext uri="{FF2B5EF4-FFF2-40B4-BE49-F238E27FC236}">
                <a16:creationId xmlns="" xmlns:a16="http://schemas.microsoft.com/office/drawing/2014/main" id="{F348E892-9FB0-4758-8755-B2D8119ABAFD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1152000" y="1278731"/>
            <a:ext cx="5435999" cy="324000"/>
          </a:xfr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spc="20" baseline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spc="20" baseline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sv-SE" dirty="0"/>
              <a:t>Hier steht eine Zwischenheadline</a:t>
            </a:r>
            <a:endParaRPr lang="de-DE" dirty="0"/>
          </a:p>
        </p:txBody>
      </p:sp>
      <p:sp>
        <p:nvSpPr>
          <p:cNvPr id="2" name="Headline">
            <a:extLst>
              <a:ext uri="{FF2B5EF4-FFF2-40B4-BE49-F238E27FC236}">
                <a16:creationId xmlns="" xmlns:a16="http://schemas.microsoft.com/office/drawing/2014/main" id="{BF5D1931-5779-49AE-823E-441BACECDC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001" y="970533"/>
            <a:ext cx="5435999" cy="324000"/>
          </a:xfrm>
        </p:spPr>
        <p:txBody>
          <a:bodyPr/>
          <a:lstStyle/>
          <a:p>
            <a:r>
              <a:rPr lang="de-DE" dirty="0"/>
              <a:t>Hier steht eine Headline</a:t>
            </a:r>
          </a:p>
        </p:txBody>
      </p:sp>
      <p:sp>
        <p:nvSpPr>
          <p:cNvPr id="9" name="Icon">
            <a:extLst>
              <a:ext uri="{FF2B5EF4-FFF2-40B4-BE49-F238E27FC236}">
                <a16:creationId xmlns="" xmlns:a16="http://schemas.microsoft.com/office/drawing/2014/main" id="{CC5D03E9-5161-49F5-B8AB-BA9638E170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4000" y="935999"/>
            <a:ext cx="360000" cy="360000"/>
          </a:xfr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/>
            </a:lvl1pPr>
          </a:lstStyle>
          <a:p>
            <a:r>
              <a:rPr lang="de-DE" dirty="0"/>
              <a:t>Icon ein-setzen</a:t>
            </a:r>
          </a:p>
        </p:txBody>
      </p:sp>
    </p:spTree>
    <p:extLst>
      <p:ext uri="{BB962C8B-B14F-4D97-AF65-F5344CB8AC3E}">
        <p14:creationId xmlns:p14="http://schemas.microsoft.com/office/powerpoint/2010/main" val="401671166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52">
          <p15:clr>
            <a:srgbClr val="FBAE40"/>
          </p15:clr>
        </p15:guide>
        <p15:guide id="2" pos="7227">
          <p15:clr>
            <a:srgbClr val="FBAE40"/>
          </p15:clr>
        </p15:guide>
        <p15:guide id="3" orient="horz" pos="612">
          <p15:clr>
            <a:srgbClr val="FBAE40"/>
          </p15:clr>
        </p15:guide>
        <p15:guide id="4" orient="horz" pos="1167">
          <p15:clr>
            <a:srgbClr val="FBAE40"/>
          </p15:clr>
        </p15:guide>
        <p15:guide id="5" orient="horz" pos="404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">
            <a:extLst>
              <a:ext uri="{FF2B5EF4-FFF2-40B4-BE49-F238E27FC236}">
                <a16:creationId xmlns="" xmlns:a16="http://schemas.microsoft.com/office/drawing/2014/main" id="{269EC3C6-F09C-4138-B701-DE70D224F95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115A28-FD3C-455F-A2EC-DC05B05BE3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">
            <a:extLst>
              <a:ext uri="{FF2B5EF4-FFF2-40B4-BE49-F238E27FC236}">
                <a16:creationId xmlns="" xmlns:a16="http://schemas.microsoft.com/office/drawing/2014/main" id="{39D1AB3B-A546-4D27-9D93-A0FB2F8988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lvl="1"/>
            <a:r>
              <a:rPr lang="de-DE">
                <a:solidFill>
                  <a:schemeClr val="tx2"/>
                </a:solidFill>
              </a:rPr>
              <a:t>© Vector Stiftung 2024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6" name="Zwischenheadline">
            <a:extLst>
              <a:ext uri="{FF2B5EF4-FFF2-40B4-BE49-F238E27FC236}">
                <a16:creationId xmlns="" xmlns:a16="http://schemas.microsoft.com/office/drawing/2014/main" id="{F348E892-9FB0-4758-8755-B2D8119ABAFD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718799" y="1278731"/>
            <a:ext cx="10753199" cy="324000"/>
          </a:xfr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spc="20" baseline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spc="20" baseline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sv-SE" dirty="0"/>
              <a:t>Hier steht eine Zwischenheadline</a:t>
            </a:r>
            <a:endParaRPr lang="de-DE" dirty="0"/>
          </a:p>
        </p:txBody>
      </p:sp>
      <p:sp>
        <p:nvSpPr>
          <p:cNvPr id="2" name="Headline">
            <a:extLst>
              <a:ext uri="{FF2B5EF4-FFF2-40B4-BE49-F238E27FC236}">
                <a16:creationId xmlns="" xmlns:a16="http://schemas.microsoft.com/office/drawing/2014/main" id="{BF5D1931-5779-49AE-823E-441BACECDC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9" y="970533"/>
            <a:ext cx="10753200" cy="324000"/>
          </a:xfrm>
        </p:spPr>
        <p:txBody>
          <a:bodyPr/>
          <a:lstStyle/>
          <a:p>
            <a:r>
              <a:rPr lang="de-DE" dirty="0"/>
              <a:t>Hier steht eine Headline</a:t>
            </a:r>
          </a:p>
        </p:txBody>
      </p:sp>
    </p:spTree>
    <p:extLst>
      <p:ext uri="{BB962C8B-B14F-4D97-AF65-F5344CB8AC3E}">
        <p14:creationId xmlns:p14="http://schemas.microsoft.com/office/powerpoint/2010/main" val="148179288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52">
          <p15:clr>
            <a:srgbClr val="FBAE40"/>
          </p15:clr>
        </p15:guide>
        <p15:guide id="2" pos="7227">
          <p15:clr>
            <a:srgbClr val="FBAE40"/>
          </p15:clr>
        </p15:guide>
        <p15:guide id="3" orient="horz" pos="612">
          <p15:clr>
            <a:srgbClr val="FBAE40"/>
          </p15:clr>
        </p15:guide>
        <p15:guide id="4" orient="horz" pos="1167">
          <p15:clr>
            <a:srgbClr val="FBAE40"/>
          </p15:clr>
        </p15:guide>
        <p15:guide id="5" orient="horz" pos="404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+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">
            <a:extLst>
              <a:ext uri="{FF2B5EF4-FFF2-40B4-BE49-F238E27FC236}">
                <a16:creationId xmlns="" xmlns:a16="http://schemas.microsoft.com/office/drawing/2014/main" id="{269EC3C6-F09C-4138-B701-DE70D224F95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115A28-FD3C-455F-A2EC-DC05B05BE3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">
            <a:extLst>
              <a:ext uri="{FF2B5EF4-FFF2-40B4-BE49-F238E27FC236}">
                <a16:creationId xmlns="" xmlns:a16="http://schemas.microsoft.com/office/drawing/2014/main" id="{39D1AB3B-A546-4D27-9D93-A0FB2F8988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lvl="1"/>
            <a:r>
              <a:rPr lang="de-DE">
                <a:solidFill>
                  <a:schemeClr val="tx2"/>
                </a:solidFill>
              </a:rPr>
              <a:t>© Vector Stiftung 2024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6" name="Zwischenheadline">
            <a:extLst>
              <a:ext uri="{FF2B5EF4-FFF2-40B4-BE49-F238E27FC236}">
                <a16:creationId xmlns="" xmlns:a16="http://schemas.microsoft.com/office/drawing/2014/main" id="{F348E892-9FB0-4758-8755-B2D8119ABAFD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1152000" y="1278731"/>
            <a:ext cx="10320862" cy="324000"/>
          </a:xfr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spc="20" baseline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spc="20" baseline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sv-SE" dirty="0"/>
              <a:t>Hier steht eine Zwischenheadline</a:t>
            </a:r>
            <a:endParaRPr lang="de-DE" dirty="0"/>
          </a:p>
        </p:txBody>
      </p:sp>
      <p:sp>
        <p:nvSpPr>
          <p:cNvPr id="2" name="Headline">
            <a:extLst>
              <a:ext uri="{FF2B5EF4-FFF2-40B4-BE49-F238E27FC236}">
                <a16:creationId xmlns="" xmlns:a16="http://schemas.microsoft.com/office/drawing/2014/main" id="{BF5D1931-5779-49AE-823E-441BACECDC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001" y="970533"/>
            <a:ext cx="10320862" cy="324000"/>
          </a:xfrm>
        </p:spPr>
        <p:txBody>
          <a:bodyPr/>
          <a:lstStyle/>
          <a:p>
            <a:r>
              <a:rPr lang="de-DE" dirty="0"/>
              <a:t>Hier steht eine Headline</a:t>
            </a:r>
          </a:p>
        </p:txBody>
      </p:sp>
      <p:sp>
        <p:nvSpPr>
          <p:cNvPr id="9" name="Icon">
            <a:extLst>
              <a:ext uri="{FF2B5EF4-FFF2-40B4-BE49-F238E27FC236}">
                <a16:creationId xmlns="" xmlns:a16="http://schemas.microsoft.com/office/drawing/2014/main" id="{CC5D03E9-5161-49F5-B8AB-BA9638E170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4000" y="935999"/>
            <a:ext cx="360000" cy="360000"/>
          </a:xfr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/>
            </a:lvl1pPr>
          </a:lstStyle>
          <a:p>
            <a:r>
              <a:rPr lang="de-DE" dirty="0"/>
              <a:t>Icon ein-setzen</a:t>
            </a:r>
          </a:p>
        </p:txBody>
      </p:sp>
    </p:spTree>
    <p:extLst>
      <p:ext uri="{BB962C8B-B14F-4D97-AF65-F5344CB8AC3E}">
        <p14:creationId xmlns:p14="http://schemas.microsoft.com/office/powerpoint/2010/main" val="336297802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52">
          <p15:clr>
            <a:srgbClr val="FBAE40"/>
          </p15:clr>
        </p15:guide>
        <p15:guide id="2" pos="7227">
          <p15:clr>
            <a:srgbClr val="FBAE40"/>
          </p15:clr>
        </p15:guide>
        <p15:guide id="3" orient="horz" pos="612">
          <p15:clr>
            <a:srgbClr val="FBAE40"/>
          </p15:clr>
        </p15:guide>
        <p15:guide id="4" orient="horz" pos="1167">
          <p15:clr>
            <a:srgbClr val="FBAE40"/>
          </p15:clr>
        </p15:guide>
        <p15:guide id="5" orient="horz" pos="404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">
            <a:extLst>
              <a:ext uri="{FF2B5EF4-FFF2-40B4-BE49-F238E27FC236}">
                <a16:creationId xmlns="" xmlns:a16="http://schemas.microsoft.com/office/drawing/2014/main" id="{269EC3C6-F09C-4138-B701-DE70D224F95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115A28-FD3C-455F-A2EC-DC05B05BE3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">
            <a:extLst>
              <a:ext uri="{FF2B5EF4-FFF2-40B4-BE49-F238E27FC236}">
                <a16:creationId xmlns="" xmlns:a16="http://schemas.microsoft.com/office/drawing/2014/main" id="{39D1AB3B-A546-4D27-9D93-A0FB2F8988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lvl="1"/>
            <a:r>
              <a:rPr lang="de-DE">
                <a:solidFill>
                  <a:schemeClr val="tx2"/>
                </a:solidFill>
              </a:rPr>
              <a:t>© Vector Stiftung 2024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2768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52">
          <p15:clr>
            <a:srgbClr val="FBAE40"/>
          </p15:clr>
        </p15:guide>
        <p15:guide id="2" pos="7227">
          <p15:clr>
            <a:srgbClr val="FBAE40"/>
          </p15:clr>
        </p15:guide>
        <p15:guide id="3" orient="horz" pos="612">
          <p15:clr>
            <a:srgbClr val="FBAE40"/>
          </p15:clr>
        </p15:guide>
        <p15:guide id="4" orient="horz" pos="1167">
          <p15:clr>
            <a:srgbClr val="FBAE40"/>
          </p15:clr>
        </p15:guide>
        <p15:guide id="5" orient="horz" pos="404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foli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">
            <a:extLst>
              <a:ext uri="{FF2B5EF4-FFF2-40B4-BE49-F238E27FC236}">
                <a16:creationId xmlns="" xmlns:a16="http://schemas.microsoft.com/office/drawing/2014/main" id="{40CA22CC-84B8-4F64-B06C-303596FDCD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115A28-FD3C-455F-A2EC-DC05B05BE3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">
            <a:extLst>
              <a:ext uri="{FF2B5EF4-FFF2-40B4-BE49-F238E27FC236}">
                <a16:creationId xmlns="" xmlns:a16="http://schemas.microsoft.com/office/drawing/2014/main" id="{1BC09383-017C-4F69-ACEA-1CB28B98D1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1"/>
            <a:r>
              <a:rPr lang="de-DE">
                <a:solidFill>
                  <a:schemeClr val="tx2"/>
                </a:solidFill>
              </a:rPr>
              <a:t>© Vector Stiftung 2024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9" name="Daten">
            <a:extLst>
              <a:ext uri="{FF2B5EF4-FFF2-40B4-BE49-F238E27FC236}">
                <a16:creationId xmlns="" xmlns:a16="http://schemas.microsoft.com/office/drawing/2014/main" id="{A8A17E56-2887-4C3E-89FA-53F1738CA5CD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2555876" y="3238499"/>
            <a:ext cx="8916988" cy="1260000"/>
          </a:xfrm>
        </p:spPr>
        <p:txBody>
          <a:bodyPr vert="horz"/>
          <a:lstStyle>
            <a:lvl1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spc="30" baseline="0">
                <a:solidFill>
                  <a:schemeClr val="tx1"/>
                </a:solidFill>
              </a:defRPr>
            </a:lvl1pPr>
            <a:lvl2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500" spc="30" baseline="0">
                <a:solidFill>
                  <a:schemeClr val="tx1"/>
                </a:solidFill>
              </a:defRPr>
            </a:lvl2pPr>
            <a:lvl3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500" spc="30" baseline="0">
                <a:solidFill>
                  <a:schemeClr val="tx1"/>
                </a:solidFill>
              </a:defRPr>
            </a:lvl3pPr>
            <a:lvl4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spc="30" baseline="0">
                <a:solidFill>
                  <a:schemeClr val="tx1"/>
                </a:solidFill>
              </a:defRPr>
            </a:lvl4pPr>
            <a:lvl5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spc="30" baseline="0">
                <a:solidFill>
                  <a:schemeClr val="tx1"/>
                </a:solidFill>
              </a:defRPr>
            </a:lvl5pPr>
            <a:lvl6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spc="30" baseline="0">
                <a:solidFill>
                  <a:schemeClr val="tx1"/>
                </a:solidFill>
              </a:defRPr>
            </a:lvl6pPr>
            <a:lvl7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spc="30" baseline="0">
                <a:solidFill>
                  <a:schemeClr val="tx1"/>
                </a:solidFill>
              </a:defRPr>
            </a:lvl7pPr>
            <a:lvl8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spc="30" baseline="0">
                <a:solidFill>
                  <a:schemeClr val="tx1"/>
                </a:solidFill>
              </a:defRPr>
            </a:lvl8pPr>
            <a:lvl9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spc="30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sv-SE" dirty="0"/>
              <a:t>Funktion</a:t>
            </a:r>
            <a:br>
              <a:rPr lang="sv-SE" dirty="0"/>
            </a:br>
            <a:r>
              <a:rPr lang="sv-SE" dirty="0"/>
              <a:t>vorname.nachname@vector-stiftung.de</a:t>
            </a:r>
            <a:br>
              <a:rPr lang="sv-SE" dirty="0"/>
            </a:br>
            <a:r>
              <a:rPr lang="sv-SE" dirty="0"/>
              <a:t>T +49 711 80670 - XXXX</a:t>
            </a:r>
            <a:endParaRPr lang="de-DE" dirty="0"/>
          </a:p>
        </p:txBody>
      </p:sp>
      <p:sp>
        <p:nvSpPr>
          <p:cNvPr id="2" name="Vorname Nachname">
            <a:extLst>
              <a:ext uri="{FF2B5EF4-FFF2-40B4-BE49-F238E27FC236}">
                <a16:creationId xmlns="" xmlns:a16="http://schemas.microsoft.com/office/drawing/2014/main" id="{D277D880-BF31-4FC6-9AE1-3D85C25D5B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5875" y="2914650"/>
            <a:ext cx="8916125" cy="324000"/>
          </a:xfrm>
        </p:spPr>
        <p:txBody>
          <a:bodyPr anchor="t" anchorCtr="0"/>
          <a:lstStyle>
            <a:lvl1pPr>
              <a:lnSpc>
                <a:spcPct val="100000"/>
              </a:lnSpc>
              <a:defRPr sz="1900" cap="none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0" name="Bild">
            <a:extLst>
              <a:ext uri="{FF2B5EF4-FFF2-40B4-BE49-F238E27FC236}">
                <a16:creationId xmlns="" xmlns:a16="http://schemas.microsoft.com/office/drawing/2014/main" id="{959F03F1-A6F8-43EE-816A-45D0D82A5424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20000" y="2808000"/>
            <a:ext cx="1512000" cy="1512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</a:lstStyle>
          <a:p>
            <a:r>
              <a:rPr lang="de-DE" dirty="0"/>
              <a:t>Bild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einfügen</a:t>
            </a:r>
          </a:p>
        </p:txBody>
      </p:sp>
    </p:spTree>
    <p:extLst>
      <p:ext uri="{BB962C8B-B14F-4D97-AF65-F5344CB8AC3E}">
        <p14:creationId xmlns:p14="http://schemas.microsoft.com/office/powerpoint/2010/main" val="2374897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1610" userDrawn="1">
          <p15:clr>
            <a:srgbClr val="FBAE40"/>
          </p15:clr>
        </p15:guide>
        <p15:guide id="4" pos="7227" userDrawn="1">
          <p15:clr>
            <a:srgbClr val="FBAE40"/>
          </p15:clr>
        </p15:guide>
        <p15:guide id="7" orient="horz" pos="1836" userDrawn="1">
          <p15:clr>
            <a:srgbClr val="FBAE40"/>
          </p15:clr>
        </p15:guide>
        <p15:guide id="8" pos="45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">
            <a:extLst>
              <a:ext uri="{FF2B5EF4-FFF2-40B4-BE49-F238E27FC236}">
                <a16:creationId xmlns="" xmlns:a16="http://schemas.microsoft.com/office/drawing/2014/main" id="{E008DD36-8720-4957-AE04-4E1D97A73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3200" y="6948000"/>
            <a:ext cx="720000" cy="180000"/>
          </a:xfrm>
        </p:spPr>
        <p:txBody>
          <a:bodyPr/>
          <a:lstStyle/>
          <a:p>
            <a:fld id="{E7115A28-FD3C-455F-A2EC-DC05B05BE3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">
            <a:extLst>
              <a:ext uri="{FF2B5EF4-FFF2-40B4-BE49-F238E27FC236}">
                <a16:creationId xmlns="" xmlns:a16="http://schemas.microsoft.com/office/drawing/2014/main" id="{DE3B75D5-2CB5-4A98-AF2F-9EEBED286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948000"/>
            <a:ext cx="9864000" cy="180000"/>
          </a:xfrm>
        </p:spPr>
        <p:txBody>
          <a:bodyPr/>
          <a:lstStyle/>
          <a:p>
            <a:pPr lvl="1"/>
            <a:r>
              <a:rPr lang="de-DE">
                <a:solidFill>
                  <a:schemeClr val="tx2"/>
                </a:solidFill>
              </a:rPr>
              <a:t>© Vector Stiftung 2024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="" xmlns:a16="http://schemas.microsoft.com/office/drawing/2014/main" id="{8E3A7019-7B65-4618-8CE6-65F8711156D4}"/>
              </a:ext>
            </a:extLst>
          </p:cNvPr>
          <p:cNvSpPr/>
          <p:nvPr userDrawn="1"/>
        </p:nvSpPr>
        <p:spPr bwMode="auto">
          <a:xfrm rot="21390194">
            <a:off x="171873" y="5996207"/>
            <a:ext cx="12379463" cy="1225368"/>
          </a:xfrm>
          <a:prstGeom prst="rect">
            <a:avLst/>
          </a:prstGeom>
          <a:solidFill>
            <a:srgbClr val="E6183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2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799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8CDC24E1-8273-4DDE-8A1D-FC8579C368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46675"/>
            <a:ext cx="6843516" cy="1711325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="" xmlns:a16="http://schemas.microsoft.com/office/drawing/2014/main" id="{25769926-C6E1-4299-AB81-A9C2AE9776FB}"/>
              </a:ext>
            </a:extLst>
          </p:cNvPr>
          <p:cNvSpPr/>
          <p:nvPr userDrawn="1"/>
        </p:nvSpPr>
        <p:spPr bwMode="auto">
          <a:xfrm>
            <a:off x="5503344" y="5225745"/>
            <a:ext cx="1185311" cy="62768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12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799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64143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52" userDrawn="1">
          <p15:clr>
            <a:srgbClr val="FBAE40"/>
          </p15:clr>
        </p15:guide>
        <p15:guide id="3" pos="612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folie ro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">
            <a:extLst>
              <a:ext uri="{FF2B5EF4-FFF2-40B4-BE49-F238E27FC236}">
                <a16:creationId xmlns="" xmlns:a16="http://schemas.microsoft.com/office/drawing/2014/main" id="{40CA22CC-84B8-4F64-B06C-303596FDCD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115A28-FD3C-455F-A2EC-DC05B05BE3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">
            <a:extLst>
              <a:ext uri="{FF2B5EF4-FFF2-40B4-BE49-F238E27FC236}">
                <a16:creationId xmlns="" xmlns:a16="http://schemas.microsoft.com/office/drawing/2014/main" id="{1BC09383-017C-4F69-ACEA-1CB28B98D1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</a:lstStyle>
          <a:p>
            <a:pPr lvl="1"/>
            <a:r>
              <a:rPr lang="de-DE"/>
              <a:t>© Vector Stiftung 2024</a:t>
            </a:r>
            <a:endParaRPr lang="de-DE" dirty="0"/>
          </a:p>
        </p:txBody>
      </p:sp>
      <p:sp>
        <p:nvSpPr>
          <p:cNvPr id="9" name="Daten">
            <a:extLst>
              <a:ext uri="{FF2B5EF4-FFF2-40B4-BE49-F238E27FC236}">
                <a16:creationId xmlns="" xmlns:a16="http://schemas.microsoft.com/office/drawing/2014/main" id="{A8A17E56-2887-4C3E-89FA-53F1738CA5CD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2555876" y="3238499"/>
            <a:ext cx="8916988" cy="1260000"/>
          </a:xfrm>
        </p:spPr>
        <p:txBody>
          <a:bodyPr vert="horz"/>
          <a:lstStyle>
            <a:lvl1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spc="30" baseline="0">
                <a:solidFill>
                  <a:schemeClr val="bg1"/>
                </a:solidFill>
              </a:defRPr>
            </a:lvl1pPr>
            <a:lvl2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500" spc="30" baseline="0">
                <a:solidFill>
                  <a:schemeClr val="bg1"/>
                </a:solidFill>
              </a:defRPr>
            </a:lvl2pPr>
            <a:lvl3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 sz="1500" spc="30" baseline="0">
                <a:solidFill>
                  <a:schemeClr val="bg1"/>
                </a:solidFill>
              </a:defRPr>
            </a:lvl3pPr>
            <a:lvl4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spc="30" baseline="0">
                <a:solidFill>
                  <a:schemeClr val="bg1"/>
                </a:solidFill>
              </a:defRPr>
            </a:lvl4pPr>
            <a:lvl5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spc="30" baseline="0">
                <a:solidFill>
                  <a:schemeClr val="bg1"/>
                </a:solidFill>
              </a:defRPr>
            </a:lvl5pPr>
            <a:lvl6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spc="30" baseline="0">
                <a:solidFill>
                  <a:schemeClr val="bg1"/>
                </a:solidFill>
              </a:defRPr>
            </a:lvl6pPr>
            <a:lvl7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spc="30" baseline="0">
                <a:solidFill>
                  <a:schemeClr val="bg1"/>
                </a:solidFill>
              </a:defRPr>
            </a:lvl7pPr>
            <a:lvl8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spc="30" baseline="0">
                <a:solidFill>
                  <a:schemeClr val="bg1"/>
                </a:solidFill>
              </a:defRPr>
            </a:lvl8pPr>
            <a:lvl9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spc="3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sv-SE" dirty="0"/>
              <a:t>Funktion</a:t>
            </a:r>
            <a:br>
              <a:rPr lang="sv-SE" dirty="0"/>
            </a:br>
            <a:r>
              <a:rPr lang="sv-SE" dirty="0"/>
              <a:t>vorname.nachname@vector-stiftung.de</a:t>
            </a:r>
            <a:br>
              <a:rPr lang="sv-SE" dirty="0"/>
            </a:br>
            <a:r>
              <a:rPr lang="sv-SE" dirty="0"/>
              <a:t>T +49 711 80670 - XXXX</a:t>
            </a:r>
            <a:endParaRPr lang="de-DE" dirty="0"/>
          </a:p>
        </p:txBody>
      </p:sp>
      <p:sp>
        <p:nvSpPr>
          <p:cNvPr id="2" name="Vorname Nachname">
            <a:extLst>
              <a:ext uri="{FF2B5EF4-FFF2-40B4-BE49-F238E27FC236}">
                <a16:creationId xmlns="" xmlns:a16="http://schemas.microsoft.com/office/drawing/2014/main" id="{D277D880-BF31-4FC6-9AE1-3D85C25D5B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5875" y="2914650"/>
            <a:ext cx="8916125" cy="324000"/>
          </a:xfrm>
        </p:spPr>
        <p:txBody>
          <a:bodyPr anchor="t" anchorCtr="0"/>
          <a:lstStyle>
            <a:lvl1pPr>
              <a:lnSpc>
                <a:spcPct val="100000"/>
              </a:lnSpc>
              <a:defRPr sz="1900" cap="none" spc="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0" name="Bild">
            <a:extLst>
              <a:ext uri="{FF2B5EF4-FFF2-40B4-BE49-F238E27FC236}">
                <a16:creationId xmlns="" xmlns:a16="http://schemas.microsoft.com/office/drawing/2014/main" id="{959F03F1-A6F8-43EE-816A-45D0D82A5424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720000" y="2808000"/>
            <a:ext cx="1512000" cy="1512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</a:lstStyle>
          <a:p>
            <a:r>
              <a:rPr lang="de-DE" dirty="0"/>
              <a:t>Bild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einfügen</a:t>
            </a:r>
          </a:p>
        </p:txBody>
      </p:sp>
    </p:spTree>
    <p:extLst>
      <p:ext uri="{BB962C8B-B14F-4D97-AF65-F5344CB8AC3E}">
        <p14:creationId xmlns:p14="http://schemas.microsoft.com/office/powerpoint/2010/main" val="57758922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1610">
          <p15:clr>
            <a:srgbClr val="FBAE40"/>
          </p15:clr>
        </p15:guide>
        <p15:guide id="4" pos="7227">
          <p15:clr>
            <a:srgbClr val="FBAE40"/>
          </p15:clr>
        </p15:guide>
        <p15:guide id="7" orient="horz" pos="1836">
          <p15:clr>
            <a:srgbClr val="FBAE40"/>
          </p15:clr>
        </p15:guide>
        <p15:guide id="8" pos="45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Slide Vec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xtPlaceholderSlide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665827" y="630000"/>
            <a:ext cx="8943671" cy="324000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>
            <a:lvl1pPr>
              <a:defRPr lang="de-DE" sz="1999" kern="0" smtClean="0">
                <a:solidFill>
                  <a:srgbClr val="B7003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>
              <a:defRPr lang="de-DE" sz="2299" kern="1200" smtClean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2pPr>
            <a:lvl3pPr>
              <a:defRPr lang="de-DE" sz="2299" kern="1200" smtClean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3pPr>
            <a:lvl4pPr>
              <a:defRPr lang="de-DE" sz="2299" kern="1200" smtClean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4pPr>
            <a:lvl5pPr>
              <a:defRPr lang="de-DE" sz="2299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nn-NO" dirty="0"/>
              <a:t>Slide Headline (20 pt)</a:t>
            </a:r>
            <a:endParaRPr lang="en-US" dirty="0"/>
          </a:p>
        </p:txBody>
      </p:sp>
      <p:sp>
        <p:nvSpPr>
          <p:cNvPr id="7" name="TxtPlaceholderChapterTitle"/>
          <p:cNvSpPr>
            <a:spLocks noGrp="1"/>
          </p:cNvSpPr>
          <p:nvPr>
            <p:ph type="title" hasCustomPrompt="1"/>
          </p:nvPr>
        </p:nvSpPr>
        <p:spPr>
          <a:xfrm>
            <a:off x="665827" y="252000"/>
            <a:ext cx="8943671" cy="288000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>
              <a:defRPr sz="1600" baseline="0">
                <a:solidFill>
                  <a:srgbClr val="B1B6BA"/>
                </a:solidFill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Headline / </a:t>
            </a:r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r>
              <a:rPr lang="fr-FR" dirty="0"/>
              <a:t> (16 pt, 40 % </a:t>
            </a:r>
            <a:r>
              <a:rPr lang="fr-FR" dirty="0" err="1"/>
              <a:t>grey</a:t>
            </a:r>
            <a:r>
              <a:rPr lang="fr-FR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610165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">
            <a:extLst>
              <a:ext uri="{FF2B5EF4-FFF2-40B4-BE49-F238E27FC236}">
                <a16:creationId xmlns="" xmlns:a16="http://schemas.microsoft.com/office/drawing/2014/main" id="{40CA22CC-84B8-4F64-B06C-303596FDCD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115A28-FD3C-455F-A2EC-DC05B05BE3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">
            <a:extLst>
              <a:ext uri="{FF2B5EF4-FFF2-40B4-BE49-F238E27FC236}">
                <a16:creationId xmlns="" xmlns:a16="http://schemas.microsoft.com/office/drawing/2014/main" id="{1BC09383-017C-4F69-ACEA-1CB28B98D1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1"/>
            <a:r>
              <a:rPr lang="de-DE">
                <a:solidFill>
                  <a:schemeClr val="tx2"/>
                </a:solidFill>
              </a:rPr>
              <a:t>© Vector Stiftung 2024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1" name="Text">
            <a:extLst>
              <a:ext uri="{FF2B5EF4-FFF2-40B4-BE49-F238E27FC236}">
                <a16:creationId xmlns="" xmlns:a16="http://schemas.microsoft.com/office/drawing/2014/main" id="{C1C5B08A-8C2E-495E-B45B-A4F6306295FC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19998" y="1655764"/>
            <a:ext cx="10752865" cy="4767262"/>
          </a:xfrm>
        </p:spPr>
        <p:txBody>
          <a:bodyPr vert="horz"/>
          <a:lstStyle>
            <a:lvl1pPr>
              <a:defRPr/>
            </a:lvl1pPr>
          </a:lstStyle>
          <a:p>
            <a:pPr lvl="0"/>
            <a:r>
              <a:rPr lang="de-DE" dirty="0"/>
              <a:t>Gliederungspunkt auf erster Ebene // für weitere Bullet Ebene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Ebnen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2" name="Headline">
            <a:extLst>
              <a:ext uri="{FF2B5EF4-FFF2-40B4-BE49-F238E27FC236}">
                <a16:creationId xmlns="" xmlns:a16="http://schemas.microsoft.com/office/drawing/2014/main" id="{CD571F3A-7531-42FE-A866-28A5409D8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Hier steht eine Headline</a:t>
            </a:r>
          </a:p>
        </p:txBody>
      </p:sp>
    </p:spTree>
    <p:extLst>
      <p:ext uri="{BB962C8B-B14F-4D97-AF65-F5344CB8AC3E}">
        <p14:creationId xmlns:p14="http://schemas.microsoft.com/office/powerpoint/2010/main" val="53073836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52" userDrawn="1">
          <p15:clr>
            <a:srgbClr val="FBAE40"/>
          </p15:clr>
        </p15:guide>
        <p15:guide id="3" pos="7227" userDrawn="1">
          <p15:clr>
            <a:srgbClr val="FBAE40"/>
          </p15:clr>
        </p15:guide>
        <p15:guide id="6" orient="horz" pos="4046">
          <p15:clr>
            <a:srgbClr val="FBAE40"/>
          </p15:clr>
        </p15:guide>
        <p15:guide id="7" orient="horz" pos="1043" userDrawn="1">
          <p15:clr>
            <a:srgbClr val="FBAE40"/>
          </p15:clr>
        </p15:guide>
        <p15:guide id="8" orient="horz" pos="61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farbi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">
            <a:extLst>
              <a:ext uri="{FF2B5EF4-FFF2-40B4-BE49-F238E27FC236}">
                <a16:creationId xmlns="" xmlns:a16="http://schemas.microsoft.com/office/drawing/2014/main" id="{68B4827F-8C35-4761-B4CC-74DADD427C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115A28-FD3C-455F-A2EC-DC05B05BE3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">
            <a:extLst>
              <a:ext uri="{FF2B5EF4-FFF2-40B4-BE49-F238E27FC236}">
                <a16:creationId xmlns="" xmlns:a16="http://schemas.microsoft.com/office/drawing/2014/main" id="{01C6F4D5-2FC8-4D77-8C1F-01EE730273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</a:lstStyle>
          <a:p>
            <a:pPr lvl="1"/>
            <a:r>
              <a:rPr lang="de-DE"/>
              <a:t>© Vector Stiftung 2024</a:t>
            </a:r>
            <a:endParaRPr lang="de-DE" dirty="0"/>
          </a:p>
        </p:txBody>
      </p:sp>
      <p:sp>
        <p:nvSpPr>
          <p:cNvPr id="3" name="Untertitel">
            <a:extLst>
              <a:ext uri="{FF2B5EF4-FFF2-40B4-BE49-F238E27FC236}">
                <a16:creationId xmlns="" xmlns:a16="http://schemas.microsoft.com/office/drawing/2014/main" id="{EEA0A77E-872D-484F-9156-D5416D7348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3348000"/>
            <a:ext cx="10753200" cy="1081220"/>
          </a:xfrm>
        </p:spPr>
        <p:txBody>
          <a:bodyPr/>
          <a:lstStyle>
            <a:lvl1pPr mar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spc="20" baseline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spc="20" baseline="0">
                <a:solidFill>
                  <a:schemeClr val="bg1"/>
                </a:solidFill>
              </a:defRPr>
            </a:lvl2pPr>
            <a:lvl3pPr mar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spc="20" baseline="0">
                <a:solidFill>
                  <a:schemeClr val="bg1"/>
                </a:solidFill>
              </a:defRPr>
            </a:lvl3pPr>
            <a:lvl4pPr mar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spc="20" baseline="0">
                <a:solidFill>
                  <a:schemeClr val="bg1"/>
                </a:solidFill>
              </a:defRPr>
            </a:lvl4pPr>
            <a:lvl5pPr mar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spc="20" baseline="0">
                <a:solidFill>
                  <a:schemeClr val="bg1"/>
                </a:solidFill>
              </a:defRPr>
            </a:lvl5pPr>
            <a:lvl6pPr mar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spc="20" baseline="0">
                <a:solidFill>
                  <a:schemeClr val="bg1"/>
                </a:solidFill>
              </a:defRPr>
            </a:lvl6pPr>
            <a:lvl7pPr mar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spc="20" baseline="0">
                <a:solidFill>
                  <a:schemeClr val="bg1"/>
                </a:solidFill>
              </a:defRPr>
            </a:lvl7pPr>
            <a:lvl8pPr mar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spc="20" baseline="0">
                <a:solidFill>
                  <a:schemeClr val="bg1"/>
                </a:solidFill>
              </a:defRPr>
            </a:lvl8pPr>
            <a:lvl9pPr mar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spc="20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Hier steht ein Untertitel</a:t>
            </a:r>
          </a:p>
        </p:txBody>
      </p:sp>
      <p:sp>
        <p:nvSpPr>
          <p:cNvPr id="2" name="Zwischentitel">
            <a:extLst>
              <a:ext uri="{FF2B5EF4-FFF2-40B4-BE49-F238E27FC236}">
                <a16:creationId xmlns="" xmlns:a16="http://schemas.microsoft.com/office/drawing/2014/main" id="{7C7B240A-1A8E-493E-85FB-8DB1568835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2212975"/>
            <a:ext cx="10753200" cy="1081220"/>
          </a:xfrm>
        </p:spPr>
        <p:txBody>
          <a:bodyPr anchor="b"/>
          <a:lstStyle>
            <a:lvl1pPr algn="l">
              <a:lnSpc>
                <a:spcPct val="90000"/>
              </a:lnSpc>
              <a:defRPr sz="3400" cap="none" spc="3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Das hier ist ein Zwischentitel</a:t>
            </a:r>
          </a:p>
        </p:txBody>
      </p:sp>
    </p:spTree>
    <p:extLst>
      <p:ext uri="{BB962C8B-B14F-4D97-AF65-F5344CB8AC3E}">
        <p14:creationId xmlns:p14="http://schemas.microsoft.com/office/powerpoint/2010/main" val="68803973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52">
          <p15:clr>
            <a:srgbClr val="FBAE40"/>
          </p15:clr>
        </p15:guide>
        <p15:guide id="3" pos="7227">
          <p15:clr>
            <a:srgbClr val="FBAE40"/>
          </p15:clr>
        </p15:guide>
        <p15:guide id="4" orient="horz" pos="139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">
            <a:extLst>
              <a:ext uri="{FF2B5EF4-FFF2-40B4-BE49-F238E27FC236}">
                <a16:creationId xmlns="" xmlns:a16="http://schemas.microsoft.com/office/drawing/2014/main" id="{68B4827F-8C35-4761-B4CC-74DADD427C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115A28-FD3C-455F-A2EC-DC05B05BE3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">
            <a:extLst>
              <a:ext uri="{FF2B5EF4-FFF2-40B4-BE49-F238E27FC236}">
                <a16:creationId xmlns="" xmlns:a16="http://schemas.microsoft.com/office/drawing/2014/main" id="{01C6F4D5-2FC8-4D77-8C1F-01EE730273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1"/>
            <a:r>
              <a:rPr lang="de-DE">
                <a:solidFill>
                  <a:schemeClr val="tx2"/>
                </a:solidFill>
              </a:rPr>
              <a:t>© Vector Stiftung 2024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Untertitel">
            <a:extLst>
              <a:ext uri="{FF2B5EF4-FFF2-40B4-BE49-F238E27FC236}">
                <a16:creationId xmlns="" xmlns:a16="http://schemas.microsoft.com/office/drawing/2014/main" id="{EEA0A77E-872D-484F-9156-D5416D7348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3348000"/>
            <a:ext cx="10753200" cy="1081220"/>
          </a:xfrm>
        </p:spPr>
        <p:txBody>
          <a:bodyPr/>
          <a:lstStyle>
            <a:lvl1pPr mar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spc="20" baseline="0">
                <a:solidFill>
                  <a:schemeClr val="accent1"/>
                </a:solidFill>
                <a:latin typeface="+mn-lt"/>
              </a:defRPr>
            </a:lvl1pPr>
            <a:lvl2pPr mar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spc="20" baseline="0">
                <a:solidFill>
                  <a:schemeClr val="accent1"/>
                </a:solidFill>
              </a:defRPr>
            </a:lvl2pPr>
            <a:lvl3pPr mar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spc="20" baseline="0">
                <a:solidFill>
                  <a:schemeClr val="accent1"/>
                </a:solidFill>
              </a:defRPr>
            </a:lvl3pPr>
            <a:lvl4pPr mar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spc="20" baseline="0">
                <a:solidFill>
                  <a:schemeClr val="accent1"/>
                </a:solidFill>
              </a:defRPr>
            </a:lvl4pPr>
            <a:lvl5pPr mar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spc="20" baseline="0">
                <a:solidFill>
                  <a:schemeClr val="accent1"/>
                </a:solidFill>
              </a:defRPr>
            </a:lvl5pPr>
            <a:lvl6pPr mar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spc="20" baseline="0">
                <a:solidFill>
                  <a:schemeClr val="accent1"/>
                </a:solidFill>
              </a:defRPr>
            </a:lvl6pPr>
            <a:lvl7pPr mar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spc="20" baseline="0">
                <a:solidFill>
                  <a:schemeClr val="accent1"/>
                </a:solidFill>
              </a:defRPr>
            </a:lvl7pPr>
            <a:lvl8pPr mar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spc="20" baseline="0">
                <a:solidFill>
                  <a:schemeClr val="accent1"/>
                </a:solidFill>
              </a:defRPr>
            </a:lvl8pPr>
            <a:lvl9pPr mar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spc="20" baseline="0">
                <a:solidFill>
                  <a:schemeClr val="accent1"/>
                </a:solidFill>
              </a:defRPr>
            </a:lvl9pPr>
          </a:lstStyle>
          <a:p>
            <a:pPr lvl="0"/>
            <a:r>
              <a:rPr lang="de-DE" dirty="0"/>
              <a:t>Hier steht ein Untertitel</a:t>
            </a:r>
          </a:p>
        </p:txBody>
      </p:sp>
      <p:sp>
        <p:nvSpPr>
          <p:cNvPr id="2" name="Zwischentitel">
            <a:extLst>
              <a:ext uri="{FF2B5EF4-FFF2-40B4-BE49-F238E27FC236}">
                <a16:creationId xmlns="" xmlns:a16="http://schemas.microsoft.com/office/drawing/2014/main" id="{7C7B240A-1A8E-493E-85FB-8DB1568835C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2212975"/>
            <a:ext cx="10753200" cy="1081220"/>
          </a:xfrm>
        </p:spPr>
        <p:txBody>
          <a:bodyPr anchor="b"/>
          <a:lstStyle>
            <a:lvl1pPr algn="l">
              <a:lnSpc>
                <a:spcPct val="90000"/>
              </a:lnSpc>
              <a:defRPr sz="3400" cap="none" spc="30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Das hier ist ein Zwischentitel</a:t>
            </a:r>
          </a:p>
        </p:txBody>
      </p:sp>
    </p:spTree>
    <p:extLst>
      <p:ext uri="{BB962C8B-B14F-4D97-AF65-F5344CB8AC3E}">
        <p14:creationId xmlns:p14="http://schemas.microsoft.com/office/powerpoint/2010/main" val="357235603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52" userDrawn="1">
          <p15:clr>
            <a:srgbClr val="FBAE40"/>
          </p15:clr>
        </p15:guide>
        <p15:guide id="3" pos="7227" userDrawn="1">
          <p15:clr>
            <a:srgbClr val="FBAE40"/>
          </p15:clr>
        </p15:guide>
        <p15:guide id="4" orient="horz" pos="139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">
            <a:extLst>
              <a:ext uri="{FF2B5EF4-FFF2-40B4-BE49-F238E27FC236}">
                <a16:creationId xmlns="" xmlns:a16="http://schemas.microsoft.com/office/drawing/2014/main" id="{269EC3C6-F09C-4138-B701-DE70D224F95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115A28-FD3C-455F-A2EC-DC05B05BE3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">
            <a:extLst>
              <a:ext uri="{FF2B5EF4-FFF2-40B4-BE49-F238E27FC236}">
                <a16:creationId xmlns="" xmlns:a16="http://schemas.microsoft.com/office/drawing/2014/main" id="{39D1AB3B-A546-4D27-9D93-A0FB2F8988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de-DE"/>
              <a:t>© Vector Stiftung 2024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5" name="Inhalt">
            <a:extLst>
              <a:ext uri="{FF2B5EF4-FFF2-40B4-BE49-F238E27FC236}">
                <a16:creationId xmlns="" xmlns:a16="http://schemas.microsoft.com/office/drawing/2014/main" id="{47CF68B6-E957-4684-BC2D-8F351F6323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52613"/>
            <a:ext cx="10753200" cy="45704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Bullet auf erster Ebene // für weitere Bullet Ebene und Text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Ebnen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6" name="Zwischenheadline">
            <a:extLst>
              <a:ext uri="{FF2B5EF4-FFF2-40B4-BE49-F238E27FC236}">
                <a16:creationId xmlns="" xmlns:a16="http://schemas.microsoft.com/office/drawing/2014/main" id="{F348E892-9FB0-4758-8755-B2D8119ABAFD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718799" y="1278731"/>
            <a:ext cx="10753199" cy="324000"/>
          </a:xfr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spc="20" baseline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spc="20" baseline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sv-SE" dirty="0"/>
              <a:t>Hier steht eine Zwischenheadline</a:t>
            </a:r>
            <a:endParaRPr lang="de-DE" dirty="0"/>
          </a:p>
        </p:txBody>
      </p:sp>
      <p:sp>
        <p:nvSpPr>
          <p:cNvPr id="2" name="Headline">
            <a:extLst>
              <a:ext uri="{FF2B5EF4-FFF2-40B4-BE49-F238E27FC236}">
                <a16:creationId xmlns="" xmlns:a16="http://schemas.microsoft.com/office/drawing/2014/main" id="{BF5D1931-5779-49AE-823E-441BACECDC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9" y="970533"/>
            <a:ext cx="10753200" cy="324000"/>
          </a:xfrm>
        </p:spPr>
        <p:txBody>
          <a:bodyPr/>
          <a:lstStyle/>
          <a:p>
            <a:r>
              <a:rPr lang="de-DE" dirty="0"/>
              <a:t>Hier steht eine Headline</a:t>
            </a:r>
          </a:p>
        </p:txBody>
      </p:sp>
    </p:spTree>
    <p:extLst>
      <p:ext uri="{BB962C8B-B14F-4D97-AF65-F5344CB8AC3E}">
        <p14:creationId xmlns:p14="http://schemas.microsoft.com/office/powerpoint/2010/main" val="34113856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52" userDrawn="1">
          <p15:clr>
            <a:srgbClr val="FBAE40"/>
          </p15:clr>
        </p15:guide>
        <p15:guide id="2" pos="7227" userDrawn="1">
          <p15:clr>
            <a:srgbClr val="FBAE40"/>
          </p15:clr>
        </p15:guide>
        <p15:guide id="3" orient="horz" pos="612" userDrawn="1">
          <p15:clr>
            <a:srgbClr val="FBAE40"/>
          </p15:clr>
        </p15:guide>
        <p15:guide id="4" orient="horz" pos="1167" userDrawn="1">
          <p15:clr>
            <a:srgbClr val="FBAE40"/>
          </p15:clr>
        </p15:guide>
        <p15:guide id="5" orient="horz" pos="404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+Icon 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">
            <a:extLst>
              <a:ext uri="{FF2B5EF4-FFF2-40B4-BE49-F238E27FC236}">
                <a16:creationId xmlns="" xmlns:a16="http://schemas.microsoft.com/office/drawing/2014/main" id="{269EC3C6-F09C-4138-B701-DE70D224F95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115A28-FD3C-455F-A2EC-DC05B05BE3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">
            <a:extLst>
              <a:ext uri="{FF2B5EF4-FFF2-40B4-BE49-F238E27FC236}">
                <a16:creationId xmlns="" xmlns:a16="http://schemas.microsoft.com/office/drawing/2014/main" id="{39D1AB3B-A546-4D27-9D93-A0FB2F8988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lvl="1"/>
            <a:r>
              <a:rPr lang="de-DE">
                <a:solidFill>
                  <a:schemeClr val="tx2"/>
                </a:solidFill>
              </a:rPr>
              <a:t>© Vector Stiftung 2024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5" name="Inhalt">
            <a:extLst>
              <a:ext uri="{FF2B5EF4-FFF2-40B4-BE49-F238E27FC236}">
                <a16:creationId xmlns="" xmlns:a16="http://schemas.microsoft.com/office/drawing/2014/main" id="{47CF68B6-E957-4684-BC2D-8F351F6323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52613"/>
            <a:ext cx="10753200" cy="45704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Bullet auf erster Ebene // für weitere Bullet Ebene und Text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Ebnen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6" name="Zwischenheadline">
            <a:extLst>
              <a:ext uri="{FF2B5EF4-FFF2-40B4-BE49-F238E27FC236}">
                <a16:creationId xmlns="" xmlns:a16="http://schemas.microsoft.com/office/drawing/2014/main" id="{F348E892-9FB0-4758-8755-B2D8119ABAFD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1152000" y="1278731"/>
            <a:ext cx="10320862" cy="324000"/>
          </a:xfr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spc="20" baseline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spc="20" baseline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sv-SE" dirty="0"/>
              <a:t>Hier steht eine Zwischenheadline</a:t>
            </a:r>
            <a:endParaRPr lang="de-DE" dirty="0"/>
          </a:p>
        </p:txBody>
      </p:sp>
      <p:sp>
        <p:nvSpPr>
          <p:cNvPr id="2" name="Headline">
            <a:extLst>
              <a:ext uri="{FF2B5EF4-FFF2-40B4-BE49-F238E27FC236}">
                <a16:creationId xmlns="" xmlns:a16="http://schemas.microsoft.com/office/drawing/2014/main" id="{BF5D1931-5779-49AE-823E-441BACECDC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001" y="970533"/>
            <a:ext cx="10320862" cy="324000"/>
          </a:xfrm>
        </p:spPr>
        <p:txBody>
          <a:bodyPr/>
          <a:lstStyle/>
          <a:p>
            <a:r>
              <a:rPr lang="de-DE" dirty="0"/>
              <a:t>Hier steht eine Headline</a:t>
            </a:r>
          </a:p>
        </p:txBody>
      </p:sp>
      <p:sp>
        <p:nvSpPr>
          <p:cNvPr id="9" name="Icon">
            <a:extLst>
              <a:ext uri="{FF2B5EF4-FFF2-40B4-BE49-F238E27FC236}">
                <a16:creationId xmlns="" xmlns:a16="http://schemas.microsoft.com/office/drawing/2014/main" id="{CC5D03E9-5161-49F5-B8AB-BA9638E170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4000" y="935999"/>
            <a:ext cx="360000" cy="360000"/>
          </a:xfr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/>
            </a:lvl1pPr>
          </a:lstStyle>
          <a:p>
            <a:r>
              <a:rPr lang="de-DE" dirty="0"/>
              <a:t>Icon ein-setzen</a:t>
            </a:r>
          </a:p>
        </p:txBody>
      </p:sp>
    </p:spTree>
    <p:extLst>
      <p:ext uri="{BB962C8B-B14F-4D97-AF65-F5344CB8AC3E}">
        <p14:creationId xmlns:p14="http://schemas.microsoft.com/office/powerpoint/2010/main" val="386767862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52">
          <p15:clr>
            <a:srgbClr val="FBAE40"/>
          </p15:clr>
        </p15:guide>
        <p15:guide id="2" pos="7227">
          <p15:clr>
            <a:srgbClr val="FBAE40"/>
          </p15:clr>
        </p15:guide>
        <p15:guide id="3" orient="horz" pos="612">
          <p15:clr>
            <a:srgbClr val="FBAE40"/>
          </p15:clr>
        </p15:guide>
        <p15:guide id="4" orient="horz" pos="1167">
          <p15:clr>
            <a:srgbClr val="FBAE40"/>
          </p15:clr>
        </p15:guide>
        <p15:guide id="5" orient="horz" pos="404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/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">
            <a:extLst>
              <a:ext uri="{FF2B5EF4-FFF2-40B4-BE49-F238E27FC236}">
                <a16:creationId xmlns="" xmlns:a16="http://schemas.microsoft.com/office/drawing/2014/main" id="{269EC3C6-F09C-4138-B701-DE70D224F95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115A28-FD3C-455F-A2EC-DC05B05BE3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">
            <a:extLst>
              <a:ext uri="{FF2B5EF4-FFF2-40B4-BE49-F238E27FC236}">
                <a16:creationId xmlns="" xmlns:a16="http://schemas.microsoft.com/office/drawing/2014/main" id="{39D1AB3B-A546-4D27-9D93-A0FB2F8988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lvl="1"/>
            <a:r>
              <a:rPr lang="de-DE">
                <a:solidFill>
                  <a:schemeClr val="tx2"/>
                </a:solidFill>
              </a:rPr>
              <a:t>© Vector Stiftung 2024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0" name="Inhalt">
            <a:extLst>
              <a:ext uri="{FF2B5EF4-FFF2-40B4-BE49-F238E27FC236}">
                <a16:creationId xmlns="" xmlns:a16="http://schemas.microsoft.com/office/drawing/2014/main" id="{293ED77C-A971-4980-83FC-2CA0F5ECE7E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659999" y="1854000"/>
            <a:ext cx="4812863" cy="476726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Bullet auf erster Ebene // für weitere Bullet Ebene und Text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Ebnen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5" name="Inhalt">
            <a:extLst>
              <a:ext uri="{FF2B5EF4-FFF2-40B4-BE49-F238E27FC236}">
                <a16:creationId xmlns="" xmlns:a16="http://schemas.microsoft.com/office/drawing/2014/main" id="{47CF68B6-E957-4684-BC2D-8F351F6323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54000"/>
            <a:ext cx="4812002" cy="476726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Bullet auf erster Ebene // für weitere Bullet Ebene und Text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Ebnen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2" name="Headline">
            <a:extLst>
              <a:ext uri="{FF2B5EF4-FFF2-40B4-BE49-F238E27FC236}">
                <a16:creationId xmlns="" xmlns:a16="http://schemas.microsoft.com/office/drawing/2014/main" id="{BF5D1931-5779-49AE-823E-441BACECDC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970533"/>
            <a:ext cx="10752863" cy="324000"/>
          </a:xfrm>
        </p:spPr>
        <p:txBody>
          <a:bodyPr/>
          <a:lstStyle/>
          <a:p>
            <a:r>
              <a:rPr lang="de-DE" dirty="0"/>
              <a:t>Hier steht eine Headline</a:t>
            </a:r>
          </a:p>
        </p:txBody>
      </p:sp>
      <p:sp>
        <p:nvSpPr>
          <p:cNvPr id="11" name="Zwischenheadline">
            <a:extLst>
              <a:ext uri="{FF2B5EF4-FFF2-40B4-BE49-F238E27FC236}">
                <a16:creationId xmlns="" xmlns:a16="http://schemas.microsoft.com/office/drawing/2014/main" id="{1DEF9F17-196B-43A9-874D-260B48147C92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719999" y="1278731"/>
            <a:ext cx="10752863" cy="324000"/>
          </a:xfr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spc="20" baseline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spc="20" baseline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sv-SE" dirty="0"/>
              <a:t>Hier steht eine Zwischenheadline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371815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52">
          <p15:clr>
            <a:srgbClr val="FBAE40"/>
          </p15:clr>
        </p15:guide>
        <p15:guide id="2" pos="7227">
          <p15:clr>
            <a:srgbClr val="FBAE40"/>
          </p15:clr>
        </p15:guide>
        <p15:guide id="3" orient="horz" pos="612">
          <p15:clr>
            <a:srgbClr val="FBAE40"/>
          </p15:clr>
        </p15:guide>
        <p15:guide id="4" orient="horz" pos="1167">
          <p15:clr>
            <a:srgbClr val="FBAE40"/>
          </p15:clr>
        </p15:guide>
        <p15:guide id="5" orient="horz" pos="404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+Icon /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">
            <a:extLst>
              <a:ext uri="{FF2B5EF4-FFF2-40B4-BE49-F238E27FC236}">
                <a16:creationId xmlns="" xmlns:a16="http://schemas.microsoft.com/office/drawing/2014/main" id="{269EC3C6-F09C-4138-B701-DE70D224F95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115A28-FD3C-455F-A2EC-DC05B05BE3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">
            <a:extLst>
              <a:ext uri="{FF2B5EF4-FFF2-40B4-BE49-F238E27FC236}">
                <a16:creationId xmlns="" xmlns:a16="http://schemas.microsoft.com/office/drawing/2014/main" id="{39D1AB3B-A546-4D27-9D93-A0FB2F8988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lvl="1"/>
            <a:r>
              <a:rPr lang="de-DE">
                <a:solidFill>
                  <a:schemeClr val="tx2"/>
                </a:solidFill>
              </a:rPr>
              <a:t>© Vector Stiftung 2024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0" name="Inhalt">
            <a:extLst>
              <a:ext uri="{FF2B5EF4-FFF2-40B4-BE49-F238E27FC236}">
                <a16:creationId xmlns="" xmlns:a16="http://schemas.microsoft.com/office/drawing/2014/main" id="{293ED77C-A971-4980-83FC-2CA0F5ECE7E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659999" y="1854000"/>
            <a:ext cx="4812863" cy="476726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Bullet auf erster Ebene // für weitere Bullet Ebene und Text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Ebnen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5" name="Inhalt">
            <a:extLst>
              <a:ext uri="{FF2B5EF4-FFF2-40B4-BE49-F238E27FC236}">
                <a16:creationId xmlns="" xmlns:a16="http://schemas.microsoft.com/office/drawing/2014/main" id="{47CF68B6-E957-4684-BC2D-8F351F6323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54000"/>
            <a:ext cx="4812002" cy="476726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Bullet auf erster Ebene // für weitere Bullet Ebene und Text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Ebnen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2" name="Headline">
            <a:extLst>
              <a:ext uri="{FF2B5EF4-FFF2-40B4-BE49-F238E27FC236}">
                <a16:creationId xmlns="" xmlns:a16="http://schemas.microsoft.com/office/drawing/2014/main" id="{BF5D1931-5779-49AE-823E-441BACECDC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001" y="970533"/>
            <a:ext cx="10320862" cy="324000"/>
          </a:xfrm>
        </p:spPr>
        <p:txBody>
          <a:bodyPr/>
          <a:lstStyle/>
          <a:p>
            <a:r>
              <a:rPr lang="de-DE" dirty="0"/>
              <a:t>Hier steht eine Headline</a:t>
            </a:r>
          </a:p>
        </p:txBody>
      </p:sp>
      <p:sp>
        <p:nvSpPr>
          <p:cNvPr id="9" name="Icon">
            <a:extLst>
              <a:ext uri="{FF2B5EF4-FFF2-40B4-BE49-F238E27FC236}">
                <a16:creationId xmlns="" xmlns:a16="http://schemas.microsoft.com/office/drawing/2014/main" id="{CC5D03E9-5161-49F5-B8AB-BA9638E170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4000" y="935999"/>
            <a:ext cx="360000" cy="360000"/>
          </a:xfrm>
          <a:noFill/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/>
            </a:lvl1pPr>
          </a:lstStyle>
          <a:p>
            <a:r>
              <a:rPr lang="de-DE" dirty="0"/>
              <a:t>Icon ein-setzen</a:t>
            </a:r>
          </a:p>
        </p:txBody>
      </p:sp>
      <p:sp>
        <p:nvSpPr>
          <p:cNvPr id="11" name="Zwischenheadline">
            <a:extLst>
              <a:ext uri="{FF2B5EF4-FFF2-40B4-BE49-F238E27FC236}">
                <a16:creationId xmlns="" xmlns:a16="http://schemas.microsoft.com/office/drawing/2014/main" id="{1DEF9F17-196B-43A9-874D-260B48147C92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1152000" y="1278731"/>
            <a:ext cx="10320862" cy="324000"/>
          </a:xfr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spc="20" baseline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spc="20" baseline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900" spc="20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sv-SE" dirty="0"/>
              <a:t>Hier steht eine Zwischenheadline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3820151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52">
          <p15:clr>
            <a:srgbClr val="FBAE40"/>
          </p15:clr>
        </p15:guide>
        <p15:guide id="2" pos="7227">
          <p15:clr>
            <a:srgbClr val="FBAE40"/>
          </p15:clr>
        </p15:guide>
        <p15:guide id="3" orient="horz" pos="612">
          <p15:clr>
            <a:srgbClr val="FBAE40"/>
          </p15:clr>
        </p15:guide>
        <p15:guide id="4" orient="horz" pos="1167" userDrawn="1">
          <p15:clr>
            <a:srgbClr val="FBAE40"/>
          </p15:clr>
        </p15:guide>
        <p15:guide id="5" orient="horz" pos="404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">
            <a:extLst>
              <a:ext uri="{FF2B5EF4-FFF2-40B4-BE49-F238E27FC236}">
                <a16:creationId xmlns="" xmlns:a16="http://schemas.microsoft.com/office/drawing/2014/main" id="{73E58CCA-0C1A-486B-962D-861537207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3200" y="6570000"/>
            <a:ext cx="720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0" baseline="0">
                <a:solidFill>
                  <a:schemeClr val="tx2"/>
                </a:solidFill>
                <a:latin typeface="+mn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00" b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00" b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00" b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00" b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00" b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00" b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00" b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00" b="0" baseline="0">
                <a:latin typeface="+mn-lt"/>
              </a:defRPr>
            </a:lvl9pPr>
          </a:lstStyle>
          <a:p>
            <a:fld id="{E7115A28-FD3C-455F-A2EC-DC05B05BE3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">
            <a:extLst>
              <a:ext uri="{FF2B5EF4-FFF2-40B4-BE49-F238E27FC236}">
                <a16:creationId xmlns="" xmlns:a16="http://schemas.microsoft.com/office/drawing/2014/main" id="{3C24AA49-4E05-4C1E-858A-D0DC2F002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0" y="6570000"/>
            <a:ext cx="9864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baseline="0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800" b="0" spc="10" baseline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00" b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00" b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00" b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00" b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00" b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00" b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00" b="0" baseline="0">
                <a:latin typeface="+mn-lt"/>
              </a:defRPr>
            </a:lvl9pPr>
          </a:lstStyle>
          <a:p>
            <a:pPr lvl="1"/>
            <a:r>
              <a:rPr lang="de-DE" dirty="0"/>
              <a:t>© Vector Stiftung 2024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Text">
            <a:extLst>
              <a:ext uri="{FF2B5EF4-FFF2-40B4-BE49-F238E27FC236}">
                <a16:creationId xmlns="" xmlns:a16="http://schemas.microsoft.com/office/drawing/2014/main" id="{F7A7799B-DDF5-4BF9-BC9F-113D991A4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852613"/>
            <a:ext cx="10752865" cy="45704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Bullet auf erster Ebene // für weitere Bullet Ebene und Text &gt;&gt; Menü &gt; Start &gt; Absatz &gt; Listenebene erhöhen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Ebnen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2" name="Headline">
            <a:extLst>
              <a:ext uri="{FF2B5EF4-FFF2-40B4-BE49-F238E27FC236}">
                <a16:creationId xmlns="" xmlns:a16="http://schemas.microsoft.com/office/drawing/2014/main" id="{34C23321-8B87-4970-A5F1-5F5FC17A1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971550"/>
            <a:ext cx="10752865" cy="3229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Hier steht eine Headline</a:t>
            </a:r>
          </a:p>
        </p:txBody>
      </p:sp>
      <p:sp>
        <p:nvSpPr>
          <p:cNvPr id="16" name="Logo Fahne">
            <a:extLst>
              <a:ext uri="{FF2B5EF4-FFF2-40B4-BE49-F238E27FC236}">
                <a16:creationId xmlns="" xmlns:a16="http://schemas.microsoft.com/office/drawing/2014/main" id="{E5E3D35F-5153-4270-8689-F6CD22F6C903}"/>
              </a:ext>
            </a:extLst>
          </p:cNvPr>
          <p:cNvSpPr/>
          <p:nvPr userDrawn="1"/>
        </p:nvSpPr>
        <p:spPr>
          <a:xfrm>
            <a:off x="0" y="196200"/>
            <a:ext cx="1836000" cy="46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Logo VECTOR STIFTUNG">
            <a:extLst>
              <a:ext uri="{FF2B5EF4-FFF2-40B4-BE49-F238E27FC236}">
                <a16:creationId xmlns="" xmlns:a16="http://schemas.microsoft.com/office/drawing/2014/main" id="{C02A8E41-A4CC-4CCE-B7FA-B4E0C3AD328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52234"/>
            <a:ext cx="1044000" cy="332123"/>
          </a:xfrm>
          <a:prstGeom prst="rect">
            <a:avLst/>
          </a:prstGeom>
        </p:spPr>
      </p:pic>
      <p:sp>
        <p:nvSpPr>
          <p:cNvPr id="4" name="Textfeld 3"/>
          <p:cNvSpPr txBox="1"/>
          <p:nvPr userDrawn="1"/>
        </p:nvSpPr>
        <p:spPr>
          <a:xfrm>
            <a:off x="-598252" y="-36736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E31D10B1-59C7-4782-AA66-5A12A44ECB94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912200" y="196200"/>
            <a:ext cx="888669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7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88" r:id="rId4"/>
    <p:sldLayoutId id="2147483669" r:id="rId5"/>
    <p:sldLayoutId id="2147483676" r:id="rId6"/>
    <p:sldLayoutId id="2147483677" r:id="rId7"/>
    <p:sldLayoutId id="2147483689" r:id="rId8"/>
    <p:sldLayoutId id="2147483682" r:id="rId9"/>
    <p:sldLayoutId id="2147483690" r:id="rId10"/>
    <p:sldLayoutId id="2147483687" r:id="rId11"/>
    <p:sldLayoutId id="2147483691" r:id="rId12"/>
    <p:sldLayoutId id="2147483686" r:id="rId13"/>
    <p:sldLayoutId id="2147483692" r:id="rId14"/>
    <p:sldLayoutId id="2147483685" r:id="rId15"/>
    <p:sldLayoutId id="2147483681" r:id="rId16"/>
    <p:sldLayoutId id="2147483680" r:id="rId17"/>
    <p:sldLayoutId id="2147483679" r:id="rId18"/>
    <p:sldLayoutId id="2147483670" r:id="rId19"/>
    <p:sldLayoutId id="2147483683" r:id="rId20"/>
    <p:sldLayoutId id="2147483693" r:id="rId21"/>
  </p:sldLayoutIdLst>
  <p:hf hdr="0" dt="0"/>
  <p:txStyles>
    <p:titleStyle>
      <a:lvl1pPr marL="0" indent="0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1900" b="1" kern="1200" spc="2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40000"/>
        </a:lnSpc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Wingdings 3" panose="05040102010807070707" pitchFamily="18" charset="2"/>
        <a:buChar char=""/>
        <a:defRPr sz="1500" b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216000" algn="l" defTabSz="914400" rtl="0" eaLnBrk="1" latinLnBrk="0" hangingPunct="1">
        <a:lnSpc>
          <a:spcPct val="140000"/>
        </a:lnSpc>
        <a:spcBef>
          <a:spcPts val="1400"/>
        </a:spcBef>
        <a:spcAft>
          <a:spcPts val="0"/>
        </a:spcAft>
        <a:buFont typeface="verdana" panose="020B0604030504040204" pitchFamily="34" charset="0"/>
        <a:buChar char="‒"/>
        <a:defRPr sz="1500" b="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1152000" indent="-216000" algn="l" defTabSz="914400" rtl="0" eaLnBrk="1" latinLnBrk="0" hangingPunct="1">
        <a:lnSpc>
          <a:spcPct val="140000"/>
        </a:lnSpc>
        <a:spcBef>
          <a:spcPts val="1400"/>
        </a:spcBef>
        <a:spcAft>
          <a:spcPts val="0"/>
        </a:spcAft>
        <a:buFont typeface="verdana" panose="020B0604030504040204" pitchFamily="34" charset="0"/>
        <a:buChar char="‒"/>
        <a:defRPr sz="1500" b="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40000"/>
        </a:lnSpc>
        <a:spcBef>
          <a:spcPts val="1400"/>
        </a:spcBef>
        <a:spcAft>
          <a:spcPts val="0"/>
        </a:spcAft>
        <a:buFont typeface="Arial" panose="020B0604020202020204" pitchFamily="34" charset="0"/>
        <a:buNone/>
        <a:defRPr sz="1500" b="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40000"/>
        </a:lnSpc>
        <a:spcBef>
          <a:spcPts val="1400"/>
        </a:spcBef>
        <a:spcAft>
          <a:spcPts val="0"/>
        </a:spcAft>
        <a:buFont typeface="Arial" panose="020B0604020202020204" pitchFamily="34" charset="0"/>
        <a:buNone/>
        <a:defRPr sz="1500" b="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40000"/>
        </a:lnSpc>
        <a:spcBef>
          <a:spcPts val="1400"/>
        </a:spcBef>
        <a:spcAft>
          <a:spcPts val="0"/>
        </a:spcAft>
        <a:buFont typeface="Arial" panose="020B0604020202020204" pitchFamily="34" charset="0"/>
        <a:buNone/>
        <a:defRPr sz="1500" b="0" kern="1200" spc="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40000"/>
        </a:lnSpc>
        <a:spcBef>
          <a:spcPts val="1400"/>
        </a:spcBef>
        <a:spcAft>
          <a:spcPts val="0"/>
        </a:spcAft>
        <a:buFont typeface="Arial" panose="020B0604020202020204" pitchFamily="34" charset="0"/>
        <a:buNone/>
        <a:defRPr sz="1500" b="0" kern="1200" spc="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40000"/>
        </a:lnSpc>
        <a:spcBef>
          <a:spcPts val="1400"/>
        </a:spcBef>
        <a:spcAft>
          <a:spcPts val="0"/>
        </a:spcAft>
        <a:buFont typeface="Arial" panose="020B0604020202020204" pitchFamily="34" charset="0"/>
        <a:buNone/>
        <a:defRPr sz="1500" b="0" kern="1200" spc="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40000"/>
        </a:lnSpc>
        <a:spcBef>
          <a:spcPts val="1400"/>
        </a:spcBef>
        <a:spcAft>
          <a:spcPts val="0"/>
        </a:spcAft>
        <a:buFont typeface="Arial" panose="020B0604020202020204" pitchFamily="34" charset="0"/>
        <a:buNone/>
        <a:defRPr sz="1500" b="0" kern="1200" spc="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le 11">
            <a:extLst>
              <a:ext uri="{FF2B5EF4-FFF2-40B4-BE49-F238E27FC236}">
                <a16:creationId xmlns="" xmlns:a16="http://schemas.microsoft.com/office/drawing/2014/main" id="{9520D2FB-6C7E-4DD4-ADDB-22F97E57D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353502"/>
              </p:ext>
            </p:extLst>
          </p:nvPr>
        </p:nvGraphicFramePr>
        <p:xfrm>
          <a:off x="1923254" y="3169200"/>
          <a:ext cx="8345490" cy="1371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172745">
                  <a:extLst>
                    <a:ext uri="{9D8B030D-6E8A-4147-A177-3AD203B41FA5}">
                      <a16:colId xmlns="" xmlns:a16="http://schemas.microsoft.com/office/drawing/2014/main" val="226552686"/>
                    </a:ext>
                  </a:extLst>
                </a:gridCol>
                <a:gridCol w="4172745">
                  <a:extLst>
                    <a:ext uri="{9D8B030D-6E8A-4147-A177-3AD203B41FA5}">
                      <a16:colId xmlns="" xmlns:a16="http://schemas.microsoft.com/office/drawing/2014/main" val="2040047079"/>
                    </a:ext>
                  </a:extLst>
                </a:gridCol>
              </a:tblGrid>
              <a:tr h="370058">
                <a:tc>
                  <a:txBody>
                    <a:bodyPr/>
                    <a:lstStyle/>
                    <a:p>
                      <a:pPr marL="0" marR="0" lvl="0" indent="0" algn="ctr" defTabSz="10725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solidFill>
                            <a:schemeClr val="tx1"/>
                          </a:solidFill>
                          <a:latin typeface="+mn-lt"/>
                        </a:rPr>
                        <a:t>Ein Programm der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/>
                          </a:solidFill>
                          <a:latin typeface="+mn-lt"/>
                        </a:rPr>
                        <a:t>in Zusammenarbeit mit dem </a:t>
                      </a:r>
                    </a:p>
                    <a:p>
                      <a:pPr algn="ctr"/>
                      <a:endParaRPr lang="de-DE" sz="1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  <a:p>
                      <a:pPr algn="ctr"/>
                      <a:endParaRPr lang="de-DE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  <a:p>
                      <a:pPr algn="ctr"/>
                      <a:endParaRPr lang="de-DE" sz="24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599916919"/>
                  </a:ext>
                </a:extLst>
              </a:tr>
            </a:tbl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DAC07C31-7218-430F-BE7E-F65DDDA9B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274" y="762000"/>
            <a:ext cx="3491451" cy="1745726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="" xmlns:a16="http://schemas.microsoft.com/office/drawing/2014/main" id="{DB4E6FD4-D752-40A3-BA45-3338DF6DC83B}"/>
              </a:ext>
            </a:extLst>
          </p:cNvPr>
          <p:cNvSpPr/>
          <p:nvPr/>
        </p:nvSpPr>
        <p:spPr>
          <a:xfrm>
            <a:off x="717550" y="139700"/>
            <a:ext cx="245745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="" xmlns:a16="http://schemas.microsoft.com/office/drawing/2014/main" id="{D0912D91-D77F-45F9-8E88-742B9808F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806" y="3702895"/>
            <a:ext cx="1882800" cy="72727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="" xmlns:a16="http://schemas.microsoft.com/office/drawing/2014/main" id="{30B668F6-773E-42A4-A9D2-577622328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4533" y="3699893"/>
            <a:ext cx="925200" cy="71072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="" xmlns:a16="http://schemas.microsoft.com/office/drawing/2014/main" id="{F6ECE81D-EE84-4201-AA38-F0DF09043689}"/>
              </a:ext>
            </a:extLst>
          </p:cNvPr>
          <p:cNvSpPr txBox="1"/>
          <p:nvPr/>
        </p:nvSpPr>
        <p:spPr>
          <a:xfrm>
            <a:off x="7475294" y="3681867"/>
            <a:ext cx="2520987" cy="8771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100" dirty="0"/>
              <a:t>Seminar für Ausbildung </a:t>
            </a:r>
          </a:p>
          <a:p>
            <a:r>
              <a:rPr lang="de-DE" sz="1100" dirty="0"/>
              <a:t>und Fortbildung der Lehrkräfte Stuttgart</a:t>
            </a:r>
            <a:endParaRPr lang="de-DE" sz="1100" dirty="0">
              <a:solidFill>
                <a:schemeClr val="accent3"/>
              </a:solidFill>
            </a:endParaRPr>
          </a:p>
          <a:p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440974E8-D374-408A-977F-517B036DD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3200" y="6948000"/>
            <a:ext cx="718800" cy="90000"/>
          </a:xfrm>
        </p:spPr>
        <p:txBody>
          <a:bodyPr/>
          <a:lstStyle/>
          <a:p>
            <a:fld id="{E7115A28-FD3C-455F-A2EC-DC05B05BE369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4E218B1D-11E0-4297-BE0C-2918ED694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1"/>
            <a:r>
              <a:rPr lang="de-DE">
                <a:solidFill>
                  <a:schemeClr val="tx2"/>
                </a:solidFill>
              </a:rPr>
              <a:t>© Vector Stiftung 2024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0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="" xmlns:a16="http://schemas.microsoft.com/office/drawing/2014/main" id="{B09D8399-43B8-45D6-AB62-BAF180F5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Teilnahmevoraussetzungen</a:t>
            </a:r>
          </a:p>
        </p:txBody>
      </p:sp>
      <p:sp>
        <p:nvSpPr>
          <p:cNvPr id="6" name="Inhaltsplatzhalter 20">
            <a:extLst>
              <a:ext uri="{FF2B5EF4-FFF2-40B4-BE49-F238E27FC236}">
                <a16:creationId xmlns="" xmlns:a16="http://schemas.microsoft.com/office/drawing/2014/main" id="{79692130-2392-4AB5-B5D3-06DF8073BB88}"/>
              </a:ext>
            </a:extLst>
          </p:cNvPr>
          <p:cNvSpPr txBox="1">
            <a:spLocks/>
          </p:cNvSpPr>
          <p:nvPr/>
        </p:nvSpPr>
        <p:spPr>
          <a:xfrm>
            <a:off x="719999" y="1854000"/>
            <a:ext cx="5199537" cy="1876752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"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21600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verdana" panose="020B0604030504040204" pitchFamily="34" charset="0"/>
              <a:buChar char="‒"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2000" indent="-21600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verdana" panose="020B0604030504040204" pitchFamily="34" charset="0"/>
              <a:buChar char="‒"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16" name="Inhaltsplatzhalter 20">
            <a:extLst>
              <a:ext uri="{FF2B5EF4-FFF2-40B4-BE49-F238E27FC236}">
                <a16:creationId xmlns="" xmlns:a16="http://schemas.microsoft.com/office/drawing/2014/main" id="{B2FE6A15-A185-4FD0-A99B-0B19EEC01F24}"/>
              </a:ext>
            </a:extLst>
          </p:cNvPr>
          <p:cNvSpPr txBox="1">
            <a:spLocks/>
          </p:cNvSpPr>
          <p:nvPr/>
        </p:nvSpPr>
        <p:spPr>
          <a:xfrm>
            <a:off x="2883706" y="1790320"/>
            <a:ext cx="6071659" cy="36199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marL="216000" indent="-21600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"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21600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verdana" panose="020B0604030504040204" pitchFamily="34" charset="0"/>
              <a:buChar char="‒"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2000" indent="-21600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verdana" panose="020B0604030504040204" pitchFamily="34" charset="0"/>
              <a:buChar char="‒"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>
                <a:solidFill>
                  <a:schemeClr val="accent1"/>
                </a:solidFill>
              </a:rPr>
              <a:t>Melden Sie Ihr Kind zum neuen Mkid Kurs 2024/25 an!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de-DE" sz="1800" dirty="0">
                <a:cs typeface="Arial" charset="0"/>
              </a:rPr>
              <a:t>Kursdauer: 2 Jahre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de-DE" sz="1800" dirty="0">
                <a:cs typeface="Arial" charset="0"/>
              </a:rPr>
              <a:t>Anmeldung für ein Jahr verbindlich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de-DE" sz="1800" dirty="0">
                <a:cs typeface="Arial" charset="0"/>
              </a:rPr>
              <a:t>Ziel: Positive Veränderung des Selbstkonzeptes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de-DE" sz="1800" dirty="0">
                <a:cs typeface="Arial" charset="0"/>
              </a:rPr>
              <a:t>Keine </a:t>
            </a:r>
            <a:r>
              <a:rPr lang="de-DE" sz="1800" dirty="0" smtClean="0">
                <a:cs typeface="Arial" charset="0"/>
              </a:rPr>
              <a:t>Nachhilfe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de-DE" sz="1800" dirty="0" smtClean="0">
                <a:cs typeface="Arial" charset="0"/>
              </a:rPr>
              <a:t>Termin: wird zu Beginn des Schuljahres 2024/25 bekannt gegeben.</a:t>
            </a:r>
            <a:endParaRPr lang="de-DE" sz="1800" dirty="0">
              <a:cs typeface="Arial" charset="0"/>
            </a:endParaRPr>
          </a:p>
          <a:p>
            <a:pPr>
              <a:buFont typeface="Arial" panose="020B0604020202020204" pitchFamily="34" charset="0"/>
              <a:buChar char="►"/>
            </a:pPr>
            <a:endParaRPr lang="de-DE" sz="1800" dirty="0">
              <a:cs typeface="Arial" charset="0"/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>
              <a:highlight>
                <a:srgbClr val="FFFF00"/>
              </a:highlight>
              <a:cs typeface="Arial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ED9B9561-DCB6-4842-AF60-92F105F1A0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115A28-FD3C-455F-A2EC-DC05B05BE369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2BD724D1-4A82-4E33-8448-8B077135522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lvl="1"/>
            <a:r>
              <a:rPr lang="de-DE" dirty="0">
                <a:solidFill>
                  <a:schemeClr val="tx2"/>
                </a:solidFill>
              </a:rPr>
              <a:t>© Vector Stiftung 2024</a:t>
            </a:r>
          </a:p>
        </p:txBody>
      </p:sp>
    </p:spTree>
    <p:extLst>
      <p:ext uri="{BB962C8B-B14F-4D97-AF65-F5344CB8AC3E}">
        <p14:creationId xmlns:p14="http://schemas.microsoft.com/office/powerpoint/2010/main" val="14512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="" xmlns:a16="http://schemas.microsoft.com/office/drawing/2014/main" id="{722FDD70-F9E3-4C48-B190-C48FE7904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07" y="762640"/>
            <a:ext cx="8429413" cy="594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0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>
            <a:extLst>
              <a:ext uri="{FF2B5EF4-FFF2-40B4-BE49-F238E27FC236}">
                <a16:creationId xmlns="" xmlns:a16="http://schemas.microsoft.com/office/drawing/2014/main" id="{9BAC8C1E-CBDF-47DB-BC7E-B7DD78A99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Kennen Sie das?</a:t>
            </a:r>
          </a:p>
        </p:txBody>
      </p:sp>
      <p:pic>
        <p:nvPicPr>
          <p:cNvPr id="5" name="Grafik 2">
            <a:extLst>
              <a:ext uri="{FF2B5EF4-FFF2-40B4-BE49-F238E27FC236}">
                <a16:creationId xmlns="" xmlns:a16="http://schemas.microsoft.com/office/drawing/2014/main" id="{F4474290-1A2B-455D-BADB-C3B9281FD8B4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133" y="2865220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prechblase: rechteckig mit abgerundeten Ecken 2">
            <a:extLst>
              <a:ext uri="{FF2B5EF4-FFF2-40B4-BE49-F238E27FC236}">
                <a16:creationId xmlns="" xmlns:a16="http://schemas.microsoft.com/office/drawing/2014/main" id="{041F4019-B319-4E09-951D-030722C9ABA1}"/>
              </a:ext>
            </a:extLst>
          </p:cNvPr>
          <p:cNvSpPr/>
          <p:nvPr/>
        </p:nvSpPr>
        <p:spPr>
          <a:xfrm>
            <a:off x="1064849" y="2122907"/>
            <a:ext cx="2520950" cy="1352405"/>
          </a:xfrm>
          <a:prstGeom prst="wedgeRoundRectCallout">
            <a:avLst>
              <a:gd name="adj1" fmla="val 74451"/>
              <a:gd name="adj2" fmla="val 40937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„Ich verstehe das sowieso nicht!“</a:t>
            </a:r>
          </a:p>
        </p:txBody>
      </p:sp>
      <p:sp>
        <p:nvSpPr>
          <p:cNvPr id="8" name="Sprechblase: rechteckig mit abgerundeten Ecken 7">
            <a:extLst>
              <a:ext uri="{FF2B5EF4-FFF2-40B4-BE49-F238E27FC236}">
                <a16:creationId xmlns="" xmlns:a16="http://schemas.microsoft.com/office/drawing/2014/main" id="{6A2AB695-0543-49E2-A4F0-2829C3352900}"/>
              </a:ext>
            </a:extLst>
          </p:cNvPr>
          <p:cNvSpPr/>
          <p:nvPr/>
        </p:nvSpPr>
        <p:spPr>
          <a:xfrm>
            <a:off x="8822288" y="1512815"/>
            <a:ext cx="3095625" cy="1352405"/>
          </a:xfrm>
          <a:prstGeom prst="wedgeRoundRectCallout">
            <a:avLst>
              <a:gd name="adj1" fmla="val -55984"/>
              <a:gd name="adj2" fmla="val 69937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„Sie brauchen mir das gar nicht zu erklären.“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1F868020-749E-42B0-95EF-90103FF74B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115A28-FD3C-455F-A2EC-DC05B05BE369}" type="slidenum">
              <a:rPr lang="de-DE" dirty="0" smtClean="0"/>
              <a:pPr/>
              <a:t>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683A9E5F-2309-4DA8-A906-A53B1B4255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lvl="1"/>
            <a:r>
              <a:rPr lang="de-DE" dirty="0">
                <a:solidFill>
                  <a:schemeClr val="tx2"/>
                </a:solidFill>
              </a:rPr>
              <a:t>© Vector Stiftung 2024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65CD98AE-6BEC-9370-96BD-8B091287A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30471" y1="38333" x2="30471" y2="38333"/>
                        <a14:backgroundMark x1="27273" y1="56429" x2="27273" y2="56429"/>
                        <a14:backgroundMark x1="27273" y1="57857" x2="27273" y2="57857"/>
                        <a14:backgroundMark x1="31313" y1="36905" x2="31313" y2="36905"/>
                        <a14:backgroundMark x1="83838" y1="53810" x2="83838" y2="53810"/>
                      </a14:backgroundRemoval>
                    </a14:imgEffect>
                    <a14:imgEffect>
                      <a14:colorTemperature colorTemp="764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2456" y="2699745"/>
            <a:ext cx="4778800" cy="337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9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="" xmlns:a16="http://schemas.microsoft.com/office/drawing/2014/main" id="{B09D8399-43B8-45D6-AB62-BAF180F5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Zielsetzung von Mkid</a:t>
            </a:r>
          </a:p>
        </p:txBody>
      </p:sp>
      <p:sp>
        <p:nvSpPr>
          <p:cNvPr id="6" name="Inhaltsplatzhalter 20">
            <a:extLst>
              <a:ext uri="{FF2B5EF4-FFF2-40B4-BE49-F238E27FC236}">
                <a16:creationId xmlns="" xmlns:a16="http://schemas.microsoft.com/office/drawing/2014/main" id="{79692130-2392-4AB5-B5D3-06DF8073BB88}"/>
              </a:ext>
            </a:extLst>
          </p:cNvPr>
          <p:cNvSpPr txBox="1">
            <a:spLocks/>
          </p:cNvSpPr>
          <p:nvPr/>
        </p:nvSpPr>
        <p:spPr>
          <a:xfrm>
            <a:off x="720000" y="1854000"/>
            <a:ext cx="5015638" cy="187675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16000" indent="-21600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"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21600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verdana" panose="020B0604030504040204" pitchFamily="34" charset="0"/>
              <a:buChar char="‒"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2000" indent="-21600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verdana" panose="020B0604030504040204" pitchFamily="34" charset="0"/>
              <a:buChar char="‒"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solidFill>
                  <a:schemeClr val="accent1"/>
                </a:solidFill>
              </a:rPr>
              <a:t>Zielgruppe</a:t>
            </a:r>
          </a:p>
          <a:p>
            <a:pPr marL="0" indent="0">
              <a:buNone/>
            </a:pPr>
            <a:r>
              <a:rPr lang="de-DE" dirty="0"/>
              <a:t>Schülerinnen und Schüler der 6. Klasse, die Potenzial für Mathematik und Naturwissenschaften haben, dieses aber </a:t>
            </a:r>
            <a:r>
              <a:rPr lang="de-DE"/>
              <a:t>noch nicht</a:t>
            </a:r>
            <a:r>
              <a:rPr lang="de-DE" dirty="0"/>
              <a:t> nutzen, …</a:t>
            </a:r>
            <a:endParaRPr lang="de-DE">
              <a:ea typeface="verdana"/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b="1" dirty="0">
              <a:solidFill>
                <a:srgbClr val="C00000"/>
              </a:solidFill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="" xmlns:a16="http://schemas.microsoft.com/office/drawing/2014/main" id="{53ECBC19-BCCD-46F7-9A91-EABC5FECFA4E}"/>
              </a:ext>
            </a:extLst>
          </p:cNvPr>
          <p:cNvGrpSpPr/>
          <p:nvPr/>
        </p:nvGrpSpPr>
        <p:grpSpPr>
          <a:xfrm>
            <a:off x="731786" y="4151493"/>
            <a:ext cx="4428043" cy="1483636"/>
            <a:chOff x="850236" y="4797410"/>
            <a:chExt cx="4428043" cy="1483636"/>
          </a:xfrm>
        </p:grpSpPr>
        <p:sp>
          <p:nvSpPr>
            <p:cNvPr id="8" name="Textfeld 7">
              <a:extLst>
                <a:ext uri="{FF2B5EF4-FFF2-40B4-BE49-F238E27FC236}">
                  <a16:creationId xmlns="" xmlns:a16="http://schemas.microsoft.com/office/drawing/2014/main" id="{FE0E85E8-5785-47B6-ADF0-2FC4D891A851}"/>
                </a:ext>
              </a:extLst>
            </p:cNvPr>
            <p:cNvSpPr txBox="1"/>
            <p:nvPr/>
          </p:nvSpPr>
          <p:spPr>
            <a:xfrm>
              <a:off x="3168560" y="4797410"/>
              <a:ext cx="1692000" cy="357545"/>
            </a:xfrm>
            <a:prstGeom prst="round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1500" dirty="0">
                  <a:solidFill>
                    <a:schemeClr val="tx1"/>
                  </a:solidFill>
                </a:rPr>
                <a:t>Begabte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="" xmlns:a16="http://schemas.microsoft.com/office/drawing/2014/main" id="{94982CFF-F1B1-43B4-B7AA-744D15E64674}"/>
                </a:ext>
              </a:extLst>
            </p:cNvPr>
            <p:cNvSpPr txBox="1"/>
            <p:nvPr/>
          </p:nvSpPr>
          <p:spPr>
            <a:xfrm>
              <a:off x="3008239" y="5225858"/>
              <a:ext cx="2270040" cy="61293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de-DE" sz="1500" b="1" dirty="0">
                  <a:solidFill>
                    <a:schemeClr val="bg1"/>
                  </a:solidFill>
                </a:rPr>
                <a:t>mittleres Leistungssegment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="" xmlns:a16="http://schemas.microsoft.com/office/drawing/2014/main" id="{6F547272-6B82-49F9-A601-A591989F8FF2}"/>
                </a:ext>
              </a:extLst>
            </p:cNvPr>
            <p:cNvSpPr txBox="1"/>
            <p:nvPr/>
          </p:nvSpPr>
          <p:spPr>
            <a:xfrm>
              <a:off x="3168560" y="5923501"/>
              <a:ext cx="1692000" cy="357545"/>
            </a:xfrm>
            <a:prstGeom prst="roundRect">
              <a:avLst/>
            </a:prstGeom>
            <a:solidFill>
              <a:srgbClr val="ED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1500" dirty="0">
                  <a:solidFill>
                    <a:schemeClr val="tx1"/>
                  </a:solidFill>
                </a:rPr>
                <a:t>Nachhilfe</a:t>
              </a:r>
            </a:p>
          </p:txBody>
        </p:sp>
        <p:sp>
          <p:nvSpPr>
            <p:cNvPr id="11" name="Textfeld 7">
              <a:extLst>
                <a:ext uri="{FF2B5EF4-FFF2-40B4-BE49-F238E27FC236}">
                  <a16:creationId xmlns="" xmlns:a16="http://schemas.microsoft.com/office/drawing/2014/main" id="{5F364910-DE88-4662-A8C2-9E8FEE0A22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0236" y="5370030"/>
              <a:ext cx="121379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500" dirty="0">
                  <a:solidFill>
                    <a:schemeClr val="accent1"/>
                  </a:solidFill>
                  <a:latin typeface="+mn-lt"/>
                </a:rPr>
                <a:t>Zielgruppe</a:t>
              </a:r>
            </a:p>
          </p:txBody>
        </p:sp>
      </p:grpSp>
      <p:cxnSp>
        <p:nvCxnSpPr>
          <p:cNvPr id="5" name="Gerade Verbindung mit Pfeil 4">
            <a:extLst>
              <a:ext uri="{FF2B5EF4-FFF2-40B4-BE49-F238E27FC236}">
                <a16:creationId xmlns="" xmlns:a16="http://schemas.microsoft.com/office/drawing/2014/main" id="{1EA72146-609D-4F75-8CD8-A3BF904CF1BF}"/>
              </a:ext>
            </a:extLst>
          </p:cNvPr>
          <p:cNvCxnSpPr/>
          <p:nvPr/>
        </p:nvCxnSpPr>
        <p:spPr>
          <a:xfrm>
            <a:off x="2009656" y="4885696"/>
            <a:ext cx="7583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Inhaltsplatzhalter 20">
            <a:extLst>
              <a:ext uri="{FF2B5EF4-FFF2-40B4-BE49-F238E27FC236}">
                <a16:creationId xmlns="" xmlns:a16="http://schemas.microsoft.com/office/drawing/2014/main" id="{B2FE6A15-A185-4FD0-A99B-0B19EEC01F24}"/>
              </a:ext>
            </a:extLst>
          </p:cNvPr>
          <p:cNvSpPr txBox="1">
            <a:spLocks/>
          </p:cNvSpPr>
          <p:nvPr/>
        </p:nvSpPr>
        <p:spPr>
          <a:xfrm>
            <a:off x="6457225" y="1850381"/>
            <a:ext cx="5015638" cy="1876752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"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21600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verdana" panose="020B0604030504040204" pitchFamily="34" charset="0"/>
              <a:buChar char="‒"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2000" indent="-21600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verdana" panose="020B0604030504040204" pitchFamily="34" charset="0"/>
              <a:buChar char="‒"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solidFill>
                  <a:schemeClr val="accent1"/>
                </a:solidFill>
              </a:rPr>
              <a:t>Ziel</a:t>
            </a:r>
          </a:p>
          <a:p>
            <a:pPr>
              <a:buNone/>
            </a:pPr>
            <a:r>
              <a:rPr lang="de-DE" dirty="0">
                <a:cs typeface="Arial" charset="0"/>
              </a:rPr>
              <a:t>… sollen sich als </a:t>
            </a:r>
            <a:r>
              <a:rPr lang="de-DE" b="1" dirty="0">
                <a:cs typeface="Arial" charset="0"/>
              </a:rPr>
              <a:t>kompetent</a:t>
            </a:r>
            <a:r>
              <a:rPr lang="de-DE" dirty="0">
                <a:cs typeface="Arial" charset="0"/>
              </a:rPr>
              <a:t> in diesen Fächern erleben und ihr </a:t>
            </a:r>
            <a:r>
              <a:rPr lang="de-DE" b="1" dirty="0">
                <a:cs typeface="Arial" charset="0"/>
              </a:rPr>
              <a:t>Selbstbild</a:t>
            </a:r>
            <a:r>
              <a:rPr lang="de-DE" dirty="0">
                <a:cs typeface="Arial" charset="0"/>
              </a:rPr>
              <a:t> so verändern, dass sie erkennen: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b="1" dirty="0">
              <a:solidFill>
                <a:srgbClr val="C00000"/>
              </a:solidFill>
            </a:endParaRPr>
          </a:p>
        </p:txBody>
      </p:sp>
      <p:graphicFrame>
        <p:nvGraphicFramePr>
          <p:cNvPr id="17" name="Tabelle 16">
            <a:extLst>
              <a:ext uri="{FF2B5EF4-FFF2-40B4-BE49-F238E27FC236}">
                <a16:creationId xmlns="" xmlns:a16="http://schemas.microsoft.com/office/drawing/2014/main" id="{06ABED63-BAEC-47E5-A669-C8451290A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416953"/>
              </p:ext>
            </p:extLst>
          </p:nvPr>
        </p:nvGraphicFramePr>
        <p:xfrm>
          <a:off x="6457225" y="4292722"/>
          <a:ext cx="4595198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7050">
                  <a:extLst>
                    <a:ext uri="{9D8B030D-6E8A-4147-A177-3AD203B41FA5}">
                      <a16:colId xmlns="" xmlns:a16="http://schemas.microsoft.com/office/drawing/2014/main" val="4275616294"/>
                    </a:ext>
                  </a:extLst>
                </a:gridCol>
                <a:gridCol w="4018148">
                  <a:extLst>
                    <a:ext uri="{9D8B030D-6E8A-4147-A177-3AD203B41FA5}">
                      <a16:colId xmlns="" xmlns:a16="http://schemas.microsoft.com/office/drawing/2014/main" val="3632449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126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de-DE" sz="4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  <a:sym typeface="Wingdings" panose="05000000000000000000" pitchFamily="2" charset="2"/>
                        </a:rPr>
                        <a:t></a:t>
                      </a:r>
                      <a:endParaRPr kumimoji="0" lang="de-DE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725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i="1" dirty="0">
                          <a:solidFill>
                            <a:schemeClr val="accent1"/>
                          </a:solidFill>
                          <a:cs typeface="Arial" charset="0"/>
                        </a:rPr>
                        <a:t>Mathe kann ich </a:t>
                      </a:r>
                      <a:r>
                        <a:rPr lang="de-DE" sz="1500" b="1" i="1" dirty="0">
                          <a:solidFill>
                            <a:schemeClr val="accent1"/>
                          </a:solidFill>
                          <a:cs typeface="Arial" charset="0"/>
                        </a:rPr>
                        <a:t>doch</a:t>
                      </a:r>
                      <a:r>
                        <a:rPr lang="de-DE" sz="1500" i="1" dirty="0">
                          <a:solidFill>
                            <a:schemeClr val="accent1"/>
                          </a:solidFill>
                          <a:cs typeface="Arial" charset="0"/>
                        </a:rPr>
                        <a:t>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636628566"/>
                  </a:ext>
                </a:extLst>
              </a:tr>
            </a:tbl>
          </a:graphicData>
        </a:graphic>
      </p:graphicFrame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ED9B9561-DCB6-4842-AF60-92F105F1A0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115A28-FD3C-455F-A2EC-DC05B05BE369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2BD724D1-4A82-4E33-8448-8B077135522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lvl="1"/>
            <a:r>
              <a:rPr lang="de-DE">
                <a:solidFill>
                  <a:schemeClr val="tx2"/>
                </a:solidFill>
              </a:rPr>
              <a:t>© Vector Stiftung 2024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C1C19CC4-B818-4A9D-8ADF-F909538BB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971550"/>
            <a:ext cx="10320862" cy="324000"/>
          </a:xfrm>
        </p:spPr>
        <p:txBody>
          <a:bodyPr/>
          <a:lstStyle/>
          <a:p>
            <a:r>
              <a:rPr lang="de-DE" dirty="0"/>
              <a:t>Erfahrungen und Rückmeldungen</a:t>
            </a:r>
          </a:p>
        </p:txBody>
      </p:sp>
      <p:sp>
        <p:nvSpPr>
          <p:cNvPr id="9" name="Sprechblase: rechteckig mit abgerundeten Ecken 8">
            <a:extLst>
              <a:ext uri="{FF2B5EF4-FFF2-40B4-BE49-F238E27FC236}">
                <a16:creationId xmlns="" xmlns:a16="http://schemas.microsoft.com/office/drawing/2014/main" id="{BA1B49CB-F026-4831-A4ED-DD1588654C57}"/>
              </a:ext>
            </a:extLst>
          </p:cNvPr>
          <p:cNvSpPr/>
          <p:nvPr/>
        </p:nvSpPr>
        <p:spPr>
          <a:xfrm>
            <a:off x="1156187" y="4527000"/>
            <a:ext cx="4328674" cy="1516463"/>
          </a:xfrm>
          <a:prstGeom prst="wedgeRoundRectCallout">
            <a:avLst>
              <a:gd name="adj1" fmla="val 67044"/>
              <a:gd name="adj2" fmla="val 3408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/>
              <a:t>Es tut ihr gut, etwas mehr </a:t>
            </a:r>
            <a:r>
              <a:rPr lang="de-DE" sz="1500" b="1" dirty="0"/>
              <a:t>„Mathe-Selbstbewusstsein“ </a:t>
            </a:r>
            <a:r>
              <a:rPr lang="de-DE" sz="1500" dirty="0"/>
              <a:t>zu bekommen. </a:t>
            </a:r>
          </a:p>
          <a:p>
            <a:pPr algn="ctr"/>
            <a:r>
              <a:rPr lang="de-DE" sz="1500" dirty="0"/>
              <a:t>Sie sagt jetzt nicht mehr von vorne herein: „Das kann ich sowieso nicht.“</a:t>
            </a:r>
          </a:p>
        </p:txBody>
      </p:sp>
      <p:sp>
        <p:nvSpPr>
          <p:cNvPr id="10" name="Sprechblase: rechteckig mit abgerundeten Ecken 9">
            <a:extLst>
              <a:ext uri="{FF2B5EF4-FFF2-40B4-BE49-F238E27FC236}">
                <a16:creationId xmlns="" xmlns:a16="http://schemas.microsoft.com/office/drawing/2014/main" id="{79BB0EB2-A884-409A-97E2-ABD0CF336651}"/>
              </a:ext>
            </a:extLst>
          </p:cNvPr>
          <p:cNvSpPr/>
          <p:nvPr/>
        </p:nvSpPr>
        <p:spPr>
          <a:xfrm>
            <a:off x="5879569" y="1549322"/>
            <a:ext cx="5024188" cy="2413010"/>
          </a:xfrm>
          <a:prstGeom prst="wedgeRoundRectCallout">
            <a:avLst>
              <a:gd name="adj1" fmla="val -69378"/>
              <a:gd name="adj2" fmla="val 43581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/>
              <a:t>„J. hat im letzten Jahr einen enormen Entwicklungsschub durchgemacht. Ich habe den Eindruck, dass es </a:t>
            </a:r>
            <a:r>
              <a:rPr lang="de-DE" sz="1500" dirty="0" smtClean="0"/>
              <a:t>ihm jetzt </a:t>
            </a:r>
            <a:r>
              <a:rPr lang="de-DE" sz="1500" b="1" dirty="0"/>
              <a:t>leichter fällt, mathematische Themen zu begreifen.</a:t>
            </a:r>
            <a:r>
              <a:rPr lang="de-DE" sz="1500" dirty="0"/>
              <a:t> </a:t>
            </a:r>
            <a:r>
              <a:rPr lang="de-DE" sz="1500" dirty="0" smtClean="0"/>
              <a:t>Er</a:t>
            </a:r>
            <a:r>
              <a:rPr lang="de-DE" sz="1500" dirty="0" smtClean="0"/>
              <a:t> </a:t>
            </a:r>
            <a:r>
              <a:rPr lang="de-DE" sz="1500" dirty="0"/>
              <a:t>selbst ist der Meinung, dass </a:t>
            </a:r>
            <a:r>
              <a:rPr lang="de-DE" sz="1500" dirty="0" smtClean="0"/>
              <a:t>ihm </a:t>
            </a:r>
            <a:r>
              <a:rPr lang="de-DE" sz="1500" dirty="0"/>
              <a:t>Mkid dabei sehr geholfen hat.“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2CBA47F4-A16E-40A0-806C-78B7F95B19E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115A28-FD3C-455F-A2EC-DC05B05BE369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6F75717B-A46A-4976-BA9A-FBDD0115CF0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lvl="1"/>
            <a:r>
              <a:rPr lang="de-DE">
                <a:solidFill>
                  <a:schemeClr val="tx2"/>
                </a:solidFill>
              </a:rPr>
              <a:t>© Vector Stiftung 2024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9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nhaltsplatzhalter 20">
            <a:extLst>
              <a:ext uri="{FF2B5EF4-FFF2-40B4-BE49-F238E27FC236}">
                <a16:creationId xmlns="" xmlns:a16="http://schemas.microsoft.com/office/drawing/2014/main" id="{200BFE01-9E56-4477-8715-D75182274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82643"/>
            <a:ext cx="10752863" cy="1401264"/>
          </a:xfrm>
        </p:spPr>
        <p:txBody>
          <a:bodyPr/>
          <a:lstStyle/>
          <a:p>
            <a:r>
              <a:rPr lang="de-DE" sz="1600" dirty="0"/>
              <a:t>In der Pubertät hinterfragt man seine Fähigkeiten.</a:t>
            </a:r>
          </a:p>
          <a:p>
            <a:pPr>
              <a:lnSpc>
                <a:spcPct val="100000"/>
              </a:lnSpc>
            </a:pPr>
            <a:r>
              <a:rPr lang="de-DE" sz="1600" dirty="0" smtClean="0"/>
              <a:t>Die </a:t>
            </a:r>
            <a:r>
              <a:rPr lang="de-DE" sz="1600" dirty="0"/>
              <a:t>Entwicklung kognitiver Fähigkeiten verläuft unterschiedlich schnell. Deshalb haben diejenigen Misserfolge, für die manche Aufgaben zu früh im Hinblick auf ihre kognitive Entwicklung gestellt werden. </a:t>
            </a:r>
          </a:p>
        </p:txBody>
      </p:sp>
      <p:sp>
        <p:nvSpPr>
          <p:cNvPr id="10" name="Titel 11">
            <a:extLst>
              <a:ext uri="{FF2B5EF4-FFF2-40B4-BE49-F238E27FC236}">
                <a16:creationId xmlns="" xmlns:a16="http://schemas.microsoft.com/office/drawing/2014/main" id="{B09D8399-43B8-45D6-AB62-BAF180F58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970533"/>
            <a:ext cx="10753200" cy="324000"/>
          </a:xfrm>
        </p:spPr>
        <p:txBody>
          <a:bodyPr/>
          <a:lstStyle/>
          <a:p>
            <a:r>
              <a:rPr lang="de-DE" dirty="0"/>
              <a:t>Pädagogisch-didaktisches Konzept</a:t>
            </a:r>
          </a:p>
        </p:txBody>
      </p:sp>
      <p:pic>
        <p:nvPicPr>
          <p:cNvPr id="11" name="Grafik 2">
            <a:extLst>
              <a:ext uri="{FF2B5EF4-FFF2-40B4-BE49-F238E27FC236}">
                <a16:creationId xmlns="" xmlns:a16="http://schemas.microsoft.com/office/drawing/2014/main" id="{65CB4848-60F9-4C1F-8EEF-756E8BDAE58A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321" y="3681277"/>
            <a:ext cx="3836761" cy="255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prechblase: rechteckig mit abgerundeten Ecken 5">
            <a:extLst>
              <a:ext uri="{FF2B5EF4-FFF2-40B4-BE49-F238E27FC236}">
                <a16:creationId xmlns="" xmlns:a16="http://schemas.microsoft.com/office/drawing/2014/main" id="{D4B23D76-0239-4F05-B1BC-2B74D0B83D0A}"/>
              </a:ext>
            </a:extLst>
          </p:cNvPr>
          <p:cNvSpPr/>
          <p:nvPr/>
        </p:nvSpPr>
        <p:spPr>
          <a:xfrm>
            <a:off x="3007460" y="3814731"/>
            <a:ext cx="3737764" cy="1515026"/>
          </a:xfrm>
          <a:prstGeom prst="wedgeRoundRectCallout">
            <a:avLst>
              <a:gd name="adj1" fmla="val 83262"/>
              <a:gd name="adj2" fmla="val 1053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/>
              <a:t>„Wenn ich schlechte Noten in Mathematik habe, dann liegt es wahrscheinlich an meiner fehlenden Begabung!“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A06FC426-6440-42FF-A014-4CD9A2F1F99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115A28-FD3C-455F-A2EC-DC05B05BE369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5233BC3D-3849-4CCD-848E-2661EBD5947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lvl="1"/>
            <a:r>
              <a:rPr lang="de-DE">
                <a:solidFill>
                  <a:schemeClr val="tx2"/>
                </a:solidFill>
              </a:rPr>
              <a:t>© Vector Stiftung 2024</a:t>
            </a:r>
            <a:endParaRPr lang="de-DE" dirty="0">
              <a:solidFill>
                <a:schemeClr val="tx2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BA74F0B8-1CC6-AA04-BD1C-E8150100E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30471" y1="38333" x2="30471" y2="38333"/>
                        <a14:backgroundMark x1="27273" y1="56429" x2="27273" y2="56429"/>
                        <a14:backgroundMark x1="27273" y1="57857" x2="27273" y2="57857"/>
                        <a14:backgroundMark x1="31313" y1="36905" x2="31313" y2="36905"/>
                        <a14:backgroundMark x1="83838" y1="53810" x2="83838" y2="53810"/>
                      </a14:backgroundRemoval>
                    </a14:imgEffect>
                    <a14:imgEffect>
                      <a14:colorTemperature colorTemp="7644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6609" y="4175351"/>
            <a:ext cx="3478211" cy="245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0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="" xmlns:a16="http://schemas.microsoft.com/office/drawing/2014/main" id="{B09D8399-43B8-45D6-AB62-BAF180F58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970533"/>
            <a:ext cx="6560276" cy="324000"/>
          </a:xfrm>
        </p:spPr>
        <p:txBody>
          <a:bodyPr/>
          <a:lstStyle/>
          <a:p>
            <a:r>
              <a:rPr lang="de-DE" dirty="0"/>
              <a:t>Pädagogisch-didaktisches Konzept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AA2307C2-907D-4594-A2A0-A55C6AAC43CC}"/>
              </a:ext>
            </a:extLst>
          </p:cNvPr>
          <p:cNvSpPr txBox="1"/>
          <p:nvPr/>
        </p:nvSpPr>
        <p:spPr>
          <a:xfrm>
            <a:off x="3350419" y="1522121"/>
            <a:ext cx="4770438" cy="919401"/>
          </a:xfrm>
          <a:prstGeom prst="roundRect">
            <a:avLst/>
          </a:prstGeom>
          <a:solidFill>
            <a:srgbClr val="EDEDED"/>
          </a:solidFill>
        </p:spPr>
        <p:txBody>
          <a:bodyPr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 dirty="0">
                <a:latin typeface="+mn-lt"/>
                <a:cs typeface="Calibri" pitchFamily="34" charset="0"/>
              </a:rPr>
              <a:t>Wenig/nicht Interessierte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000" kern="0" dirty="0">
                <a:latin typeface="+mn-lt"/>
                <a:cs typeface="Calibri" pitchFamily="34" charset="0"/>
                <a:sym typeface="Wingdings" pitchFamily="2" charset="2"/>
              </a:rPr>
              <a:t></a:t>
            </a:r>
            <a:endParaRPr lang="de-DE" sz="3000" kern="0" dirty="0">
              <a:latin typeface="+mn-lt"/>
              <a:cs typeface="Calibri" pitchFamily="34" charset="0"/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="" xmlns:a16="http://schemas.microsoft.com/office/drawing/2014/main" id="{E442777F-FBFC-42D7-A8FD-29EBFA392150}"/>
              </a:ext>
            </a:extLst>
          </p:cNvPr>
          <p:cNvGrpSpPr/>
          <p:nvPr/>
        </p:nvGrpSpPr>
        <p:grpSpPr>
          <a:xfrm>
            <a:off x="2906416" y="3504610"/>
            <a:ext cx="2067017" cy="714103"/>
            <a:chOff x="3109303" y="3536178"/>
            <a:chExt cx="2067017" cy="714103"/>
          </a:xfrm>
          <a:solidFill>
            <a:srgbClr val="EDEDED"/>
          </a:solidFill>
        </p:grpSpPr>
        <p:sp>
          <p:nvSpPr>
            <p:cNvPr id="14" name="Rechteck: abgerundete Ecken 13">
              <a:extLst>
                <a:ext uri="{FF2B5EF4-FFF2-40B4-BE49-F238E27FC236}">
                  <a16:creationId xmlns="" xmlns:a16="http://schemas.microsoft.com/office/drawing/2014/main" id="{693CB125-3F7E-473E-9B20-7736D3705777}"/>
                </a:ext>
              </a:extLst>
            </p:cNvPr>
            <p:cNvSpPr/>
            <p:nvPr/>
          </p:nvSpPr>
          <p:spPr bwMode="auto">
            <a:xfrm>
              <a:off x="3109303" y="3536178"/>
              <a:ext cx="2067017" cy="714103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cap="none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latin typeface="+mn-lt"/>
                </a:rPr>
                <a:t> </a:t>
              </a:r>
              <a:r>
                <a:rPr kumimoji="0" lang="de-DE" sz="180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Misserfolge</a:t>
              </a:r>
              <a:r>
                <a:rPr kumimoji="0" lang="de-DE" sz="1800" b="0" i="0" u="none" strike="noStrike" cap="none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latin typeface="+mn-lt"/>
                </a:rPr>
                <a:t> </a:t>
              </a:r>
              <a:r>
                <a:rPr kumimoji="0" 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    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="" xmlns:a16="http://schemas.microsoft.com/office/drawing/2014/main" id="{8AF418D0-5600-41D3-8333-143F14A41728}"/>
                </a:ext>
              </a:extLst>
            </p:cNvPr>
            <p:cNvSpPr txBox="1"/>
            <p:nvPr/>
          </p:nvSpPr>
          <p:spPr>
            <a:xfrm>
              <a:off x="4624251" y="3627889"/>
              <a:ext cx="339636" cy="53067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de-DE" sz="3600" dirty="0">
                  <a:solidFill>
                    <a:srgbClr val="E6183F"/>
                  </a:solidFill>
                  <a:sym typeface="Wingdings 2" panose="05020102010507070707" pitchFamily="18" charset="2"/>
                </a:rPr>
                <a:t></a:t>
              </a:r>
              <a:endParaRPr lang="de-DE" sz="1600" dirty="0">
                <a:solidFill>
                  <a:srgbClr val="E6183F"/>
                </a:solidFill>
              </a:endParaRP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="" xmlns:a16="http://schemas.microsoft.com/office/drawing/2014/main" id="{C05C56AA-2D7B-4F91-8A87-236DFFB3F32A}"/>
              </a:ext>
            </a:extLst>
          </p:cNvPr>
          <p:cNvGrpSpPr/>
          <p:nvPr/>
        </p:nvGrpSpPr>
        <p:grpSpPr>
          <a:xfrm>
            <a:off x="6502129" y="3504610"/>
            <a:ext cx="2067017" cy="714103"/>
            <a:chOff x="7205637" y="3786460"/>
            <a:chExt cx="2067017" cy="714103"/>
          </a:xfrm>
          <a:solidFill>
            <a:srgbClr val="EDEDED"/>
          </a:solidFill>
        </p:grpSpPr>
        <p:sp>
          <p:nvSpPr>
            <p:cNvPr id="19" name="Rechteck: abgerundete Ecken 18">
              <a:extLst>
                <a:ext uri="{FF2B5EF4-FFF2-40B4-BE49-F238E27FC236}">
                  <a16:creationId xmlns="" xmlns:a16="http://schemas.microsoft.com/office/drawing/2014/main" id="{DFDFC245-3431-4CBA-8A4E-8243B45537A3}"/>
                </a:ext>
              </a:extLst>
            </p:cNvPr>
            <p:cNvSpPr/>
            <p:nvPr/>
          </p:nvSpPr>
          <p:spPr bwMode="auto">
            <a:xfrm>
              <a:off x="7205637" y="3786460"/>
              <a:ext cx="2067017" cy="714103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cap="none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latin typeface="+mn-lt"/>
                </a:rPr>
                <a:t>      </a:t>
              </a:r>
              <a:r>
                <a:rPr kumimoji="0" lang="de-DE" sz="1800" b="1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Erfolge</a:t>
              </a:r>
              <a:r>
                <a:rPr kumimoji="0" lang="de-DE" sz="1800" b="0" i="0" u="none" strike="noStrike" cap="none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latin typeface="+mn-lt"/>
                </a:rPr>
                <a:t> </a:t>
              </a:r>
              <a:r>
                <a:rPr kumimoji="0" 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    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="" xmlns:a16="http://schemas.microsoft.com/office/drawing/2014/main" id="{E941195B-0993-4420-BFE9-E4152A263B01}"/>
                </a:ext>
              </a:extLst>
            </p:cNvPr>
            <p:cNvSpPr txBox="1"/>
            <p:nvPr/>
          </p:nvSpPr>
          <p:spPr>
            <a:xfrm>
              <a:off x="8704120" y="3875120"/>
              <a:ext cx="339636" cy="53067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de-DE" sz="3600" dirty="0">
                  <a:solidFill>
                    <a:srgbClr val="00B050"/>
                  </a:solidFill>
                  <a:sym typeface="Wingdings 2" panose="05020102010507070707" pitchFamily="18" charset="2"/>
                </a:rPr>
                <a:t></a:t>
              </a:r>
              <a:endParaRPr lang="de-DE" sz="1600" dirty="0">
                <a:solidFill>
                  <a:srgbClr val="00B050"/>
                </a:solidFill>
              </a:endParaRPr>
            </a:p>
          </p:txBody>
        </p:sp>
      </p:grpSp>
      <p:sp>
        <p:nvSpPr>
          <p:cNvPr id="21" name="Textfeld 20">
            <a:extLst>
              <a:ext uri="{FF2B5EF4-FFF2-40B4-BE49-F238E27FC236}">
                <a16:creationId xmlns="" xmlns:a16="http://schemas.microsoft.com/office/drawing/2014/main" id="{D5670FE8-60A9-40E9-8EA0-881E1ACC2ACB}"/>
              </a:ext>
            </a:extLst>
          </p:cNvPr>
          <p:cNvSpPr txBox="1"/>
          <p:nvPr/>
        </p:nvSpPr>
        <p:spPr>
          <a:xfrm>
            <a:off x="6526113" y="4819229"/>
            <a:ext cx="3879600" cy="1225868"/>
          </a:xfrm>
          <a:prstGeom prst="roundRect">
            <a:avLst/>
          </a:prstGeom>
          <a:solidFill>
            <a:srgbClr val="EDEDED"/>
          </a:solidFill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kern="0" dirty="0">
                <a:latin typeface="+mn-lt"/>
                <a:cs typeface="Calibri" pitchFamily="34" charset="0"/>
              </a:rPr>
              <a:t>Interesse wecken/bewahren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000" kern="0" dirty="0">
                <a:solidFill>
                  <a:srgbClr val="00B050"/>
                </a:solidFill>
                <a:latin typeface="+mn-lt"/>
                <a:cs typeface="Calibri" pitchFamily="34" charset="0"/>
                <a:sym typeface="Wingdings" panose="05000000000000000000" pitchFamily="2" charset="2"/>
              </a:rPr>
              <a:t></a:t>
            </a:r>
            <a:endParaRPr lang="de-DE" sz="3000" kern="0" dirty="0">
              <a:solidFill>
                <a:srgbClr val="00B05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="" xmlns:a16="http://schemas.microsoft.com/office/drawing/2014/main" id="{D24C4FD3-88AD-42E9-9F44-15C43B5E414E}"/>
              </a:ext>
            </a:extLst>
          </p:cNvPr>
          <p:cNvSpPr txBox="1"/>
          <p:nvPr/>
        </p:nvSpPr>
        <p:spPr>
          <a:xfrm>
            <a:off x="1093832" y="4819229"/>
            <a:ext cx="3879600" cy="1264741"/>
          </a:xfrm>
          <a:prstGeom prst="roundRect">
            <a:avLst>
              <a:gd name="adj" fmla="val 25618"/>
            </a:avLst>
          </a:prstGeom>
          <a:solidFill>
            <a:srgbClr val="EDEDED"/>
          </a:solidFill>
        </p:spPr>
        <p:txBody>
          <a:bodyPr wrap="squar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 dirty="0">
                <a:latin typeface="+mn-lt"/>
                <a:cs typeface="Calibri" pitchFamily="34" charset="0"/>
              </a:rPr>
              <a:t>Interessensverlust/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 dirty="0">
                <a:latin typeface="+mn-lt"/>
                <a:cs typeface="Calibri" pitchFamily="34" charset="0"/>
              </a:rPr>
              <a:t>Frustration</a:t>
            </a:r>
            <a:r>
              <a:rPr lang="de-DE" kern="0" dirty="0">
                <a:cs typeface="Calibri" pitchFamily="34" charset="0"/>
              </a:rPr>
              <a:t>  </a:t>
            </a:r>
          </a:p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kern="0" dirty="0">
                <a:solidFill>
                  <a:srgbClr val="E6183F"/>
                </a:solidFill>
                <a:latin typeface="+mn-lt"/>
                <a:cs typeface="Calibri" pitchFamily="34" charset="0"/>
                <a:sym typeface="Wingdings" panose="05000000000000000000" pitchFamily="2" charset="2"/>
              </a:rPr>
              <a:t></a:t>
            </a:r>
            <a:endParaRPr lang="de-DE" sz="2800" kern="0" dirty="0">
              <a:solidFill>
                <a:srgbClr val="E6183F"/>
              </a:solidFill>
              <a:latin typeface="+mn-lt"/>
              <a:cs typeface="Calibri" pitchFamily="34" charset="0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="" xmlns:a16="http://schemas.microsoft.com/office/drawing/2014/main" id="{ADA38150-D372-435C-AE87-7293E58D46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042" y="2572591"/>
            <a:ext cx="1168388" cy="745005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="" xmlns:a16="http://schemas.microsoft.com/office/drawing/2014/main" id="{0AFA585A-8CF5-4AD5-BE96-0CE6904E362C}"/>
              </a:ext>
            </a:extLst>
          </p:cNvPr>
          <p:cNvCxnSpPr>
            <a:cxnSpLocks/>
          </p:cNvCxnSpPr>
          <p:nvPr/>
        </p:nvCxnSpPr>
        <p:spPr>
          <a:xfrm>
            <a:off x="3977640" y="2482596"/>
            <a:ext cx="0" cy="835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="" xmlns:a16="http://schemas.microsoft.com/office/drawing/2014/main" id="{35C58835-2D56-435C-B3F1-BF507C8B9488}"/>
              </a:ext>
            </a:extLst>
          </p:cNvPr>
          <p:cNvCxnSpPr/>
          <p:nvPr/>
        </p:nvCxnSpPr>
        <p:spPr>
          <a:xfrm>
            <a:off x="3977640" y="4315968"/>
            <a:ext cx="0" cy="411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="" xmlns:a16="http://schemas.microsoft.com/office/drawing/2014/main" id="{3AB43A8A-3B6F-4B10-94AE-37CB319CE380}"/>
              </a:ext>
            </a:extLst>
          </p:cNvPr>
          <p:cNvCxnSpPr>
            <a:cxnSpLocks/>
          </p:cNvCxnSpPr>
          <p:nvPr/>
        </p:nvCxnSpPr>
        <p:spPr>
          <a:xfrm>
            <a:off x="7534656" y="2482596"/>
            <a:ext cx="0" cy="229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="" xmlns:a16="http://schemas.microsoft.com/office/drawing/2014/main" id="{D314A87A-3840-47D6-BA71-1EBE78FF8300}"/>
              </a:ext>
            </a:extLst>
          </p:cNvPr>
          <p:cNvCxnSpPr/>
          <p:nvPr/>
        </p:nvCxnSpPr>
        <p:spPr>
          <a:xfrm>
            <a:off x="7534656" y="4315968"/>
            <a:ext cx="0" cy="411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="" xmlns:a16="http://schemas.microsoft.com/office/drawing/2014/main" id="{93C21639-5C70-4A03-877F-4A766D9611FE}"/>
              </a:ext>
            </a:extLst>
          </p:cNvPr>
          <p:cNvCxnSpPr>
            <a:cxnSpLocks/>
          </p:cNvCxnSpPr>
          <p:nvPr/>
        </p:nvCxnSpPr>
        <p:spPr>
          <a:xfrm>
            <a:off x="7534656" y="3225815"/>
            <a:ext cx="0" cy="203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0E6E3B19-294B-4D55-B479-1C26E3F8379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115A28-FD3C-455F-A2EC-DC05B05BE369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6495CD3B-3BD8-44F4-B061-EF834B6A3A8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lvl="1"/>
            <a:r>
              <a:rPr lang="de-DE">
                <a:solidFill>
                  <a:schemeClr val="tx2"/>
                </a:solidFill>
              </a:rPr>
              <a:t>© Vector Stiftung 2024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30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="" xmlns:a16="http://schemas.microsoft.com/office/drawing/2014/main" id="{E4C0D4C4-500D-45ED-A077-7B748CD43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991790"/>
            <a:ext cx="5435999" cy="324000"/>
          </a:xfrm>
        </p:spPr>
        <p:txBody>
          <a:bodyPr/>
          <a:lstStyle/>
          <a:p>
            <a:r>
              <a:rPr lang="de-DE" dirty="0"/>
              <a:t>Pädagogisch-didaktisches Konzept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="" xmlns:a16="http://schemas.microsoft.com/office/drawing/2014/main" id="{AD186267-627F-42BB-8455-36634A644A3E}"/>
              </a:ext>
            </a:extLst>
          </p:cNvPr>
          <p:cNvSpPr txBox="1"/>
          <p:nvPr/>
        </p:nvSpPr>
        <p:spPr>
          <a:xfrm>
            <a:off x="3392544" y="2123197"/>
            <a:ext cx="5406912" cy="1328023"/>
          </a:xfrm>
          <a:prstGeom prst="roundRect">
            <a:avLst/>
          </a:prstGeom>
          <a:solidFill>
            <a:srgbClr val="EDEDED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de-DE" sz="3600" dirty="0">
                <a:solidFill>
                  <a:schemeClr val="tx1"/>
                </a:solidFill>
              </a:rPr>
              <a:t>Kompetenzerleben stärken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13" name="Textfeld 3">
            <a:extLst>
              <a:ext uri="{FF2B5EF4-FFF2-40B4-BE49-F238E27FC236}">
                <a16:creationId xmlns="" xmlns:a16="http://schemas.microsoft.com/office/drawing/2014/main" id="{E6A29CF9-717F-4FCB-B075-6D126916C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6668" y="3524494"/>
            <a:ext cx="56786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800" dirty="0">
                <a:latin typeface="+mn-lt"/>
                <a:cs typeface="Arial" charset="0"/>
              </a:rPr>
              <a:t>Schwierige Matheaufgaben selbstständig lösen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="" xmlns:a16="http://schemas.microsoft.com/office/drawing/2014/main" id="{B63E1AEB-13C5-46D2-AB98-0AD2C894FD3A}"/>
              </a:ext>
            </a:extLst>
          </p:cNvPr>
          <p:cNvSpPr txBox="1"/>
          <p:nvPr/>
        </p:nvSpPr>
        <p:spPr>
          <a:xfrm>
            <a:off x="4704754" y="4054633"/>
            <a:ext cx="2782491" cy="407988"/>
          </a:xfrm>
          <a:prstGeom prst="roundRect">
            <a:avLst/>
          </a:prstGeom>
          <a:solidFill>
            <a:srgbClr val="565C5E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de-DE" dirty="0">
                <a:solidFill>
                  <a:schemeClr val="bg1"/>
                </a:solidFill>
              </a:rPr>
              <a:t>Problemlösestrategien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562BD537-4407-4AF3-803F-54E14E9F369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115A28-FD3C-455F-A2EC-DC05B05BE369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71461C38-D0B5-4EA9-8F13-05C403FDFB3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lvl="1"/>
            <a:r>
              <a:rPr lang="de-DE" dirty="0">
                <a:solidFill>
                  <a:schemeClr val="tx2"/>
                </a:solidFill>
              </a:rPr>
              <a:t>© Vector Stiftung 2024</a:t>
            </a:r>
          </a:p>
        </p:txBody>
      </p:sp>
    </p:spTree>
    <p:extLst>
      <p:ext uri="{BB962C8B-B14F-4D97-AF65-F5344CB8AC3E}">
        <p14:creationId xmlns:p14="http://schemas.microsoft.com/office/powerpoint/2010/main" val="116056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="" xmlns:a16="http://schemas.microsoft.com/office/drawing/2014/main" id="{E4C0D4C4-500D-45ED-A077-7B748CD43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991790"/>
            <a:ext cx="5435999" cy="324000"/>
          </a:xfrm>
        </p:spPr>
        <p:txBody>
          <a:bodyPr/>
          <a:lstStyle/>
          <a:p>
            <a:r>
              <a:rPr lang="de-DE" dirty="0"/>
              <a:t>Pädagogisch-didaktisches Konzept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="" xmlns:a16="http://schemas.microsoft.com/office/drawing/2014/main" id="{AD186267-627F-42BB-8455-36634A644A3E}"/>
              </a:ext>
            </a:extLst>
          </p:cNvPr>
          <p:cNvSpPr txBox="1"/>
          <p:nvPr/>
        </p:nvSpPr>
        <p:spPr>
          <a:xfrm>
            <a:off x="3256668" y="2116605"/>
            <a:ext cx="5678663" cy="1328023"/>
          </a:xfrm>
          <a:prstGeom prst="roundRect">
            <a:avLst/>
          </a:prstGeom>
          <a:solidFill>
            <a:srgbClr val="EDEDED"/>
          </a:soli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de-DE" sz="3600" dirty="0">
                <a:solidFill>
                  <a:schemeClr val="tx1"/>
                </a:solidFill>
              </a:rPr>
              <a:t>Soziale Eingebundenheit</a:t>
            </a:r>
            <a:endParaRPr lang="de-DE" sz="4400" dirty="0">
              <a:solidFill>
                <a:schemeClr val="tx1"/>
              </a:solidFill>
            </a:endParaRPr>
          </a:p>
        </p:txBody>
      </p:sp>
      <p:sp>
        <p:nvSpPr>
          <p:cNvPr id="13" name="Textfeld 3">
            <a:extLst>
              <a:ext uri="{FF2B5EF4-FFF2-40B4-BE49-F238E27FC236}">
                <a16:creationId xmlns="" xmlns:a16="http://schemas.microsoft.com/office/drawing/2014/main" id="{E6A29CF9-717F-4FCB-B075-6D126916C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6667" y="3521198"/>
            <a:ext cx="56786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800" dirty="0">
                <a:latin typeface="+mn-lt"/>
                <a:cs typeface="Arial" charset="0"/>
              </a:rPr>
              <a:t>Gemeinsame Erlebnisse, z.B. Ausflüge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="" xmlns:a16="http://schemas.microsoft.com/office/drawing/2014/main" id="{B63E1AEB-13C5-46D2-AB98-0AD2C894FD3A}"/>
              </a:ext>
            </a:extLst>
          </p:cNvPr>
          <p:cNvSpPr txBox="1"/>
          <p:nvPr/>
        </p:nvSpPr>
        <p:spPr>
          <a:xfrm>
            <a:off x="4666742" y="4078690"/>
            <a:ext cx="2858514" cy="408623"/>
          </a:xfrm>
          <a:prstGeom prst="roundRect">
            <a:avLst/>
          </a:prstGeom>
          <a:solidFill>
            <a:srgbClr val="565C5E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de-DE" dirty="0">
                <a:solidFill>
                  <a:schemeClr val="bg1"/>
                </a:solidFill>
              </a:rPr>
              <a:t>Peer-Group: die </a:t>
            </a:r>
            <a:r>
              <a:rPr lang="de-DE" dirty="0" err="1">
                <a:solidFill>
                  <a:schemeClr val="bg1"/>
                </a:solidFill>
              </a:rPr>
              <a:t>Mkids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562BD537-4407-4AF3-803F-54E14E9F369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115A28-FD3C-455F-A2EC-DC05B05BE369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71461C38-D0B5-4EA9-8F13-05C403FDFB3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lvl="1"/>
            <a:r>
              <a:rPr lang="de-DE">
                <a:solidFill>
                  <a:schemeClr val="tx2"/>
                </a:solidFill>
              </a:rPr>
              <a:t>© Vector Stiftung 2024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74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="" xmlns:a16="http://schemas.microsoft.com/office/drawing/2014/main" id="{B09D8399-43B8-45D6-AB62-BAF180F5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Teilnahmevoraussetzungen</a:t>
            </a:r>
          </a:p>
        </p:txBody>
      </p:sp>
      <p:sp>
        <p:nvSpPr>
          <p:cNvPr id="6" name="Inhaltsplatzhalter 20">
            <a:extLst>
              <a:ext uri="{FF2B5EF4-FFF2-40B4-BE49-F238E27FC236}">
                <a16:creationId xmlns="" xmlns:a16="http://schemas.microsoft.com/office/drawing/2014/main" id="{79692130-2392-4AB5-B5D3-06DF8073BB88}"/>
              </a:ext>
            </a:extLst>
          </p:cNvPr>
          <p:cNvSpPr txBox="1">
            <a:spLocks/>
          </p:cNvSpPr>
          <p:nvPr/>
        </p:nvSpPr>
        <p:spPr>
          <a:xfrm>
            <a:off x="3161642" y="1783616"/>
            <a:ext cx="6420103" cy="1876752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"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21600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verdana" panose="020B0604030504040204" pitchFamily="34" charset="0"/>
              <a:buChar char="‒"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2000" indent="-21600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verdana" panose="020B0604030504040204" pitchFamily="34" charset="0"/>
              <a:buChar char="‒"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b="1" dirty="0">
                <a:solidFill>
                  <a:schemeClr val="accent1"/>
                </a:solidFill>
              </a:rPr>
              <a:t>Könnte Ihr Kind ein Mkid sein? </a:t>
            </a:r>
            <a:r>
              <a:rPr lang="de-DE" sz="1800" b="1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de-DE" sz="1800" b="1" dirty="0">
                <a:solidFill>
                  <a:schemeClr val="accent1"/>
                </a:solidFill>
              </a:rPr>
              <a:t>Indikatoren: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de-DE" sz="1800" dirty="0"/>
              <a:t>Nachlassen der Leistung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de-DE" sz="1800" dirty="0"/>
              <a:t>Probleme mit dem Abstraktionsniveau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de-DE" sz="1800" dirty="0"/>
              <a:t>Abwehrhaltung bei Erklärungsversuchen</a:t>
            </a:r>
          </a:p>
          <a:p>
            <a:pPr>
              <a:buFont typeface="Arial" panose="020B0604020202020204" pitchFamily="34" charset="0"/>
              <a:buChar char="►"/>
            </a:pPr>
            <a:r>
              <a:rPr lang="de-DE" sz="1800" dirty="0"/>
              <a:t>Frustration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16" name="Inhaltsplatzhalter 20">
            <a:extLst>
              <a:ext uri="{FF2B5EF4-FFF2-40B4-BE49-F238E27FC236}">
                <a16:creationId xmlns="" xmlns:a16="http://schemas.microsoft.com/office/drawing/2014/main" id="{B2FE6A15-A185-4FD0-A99B-0B19EEC01F24}"/>
              </a:ext>
            </a:extLst>
          </p:cNvPr>
          <p:cNvSpPr txBox="1">
            <a:spLocks/>
          </p:cNvSpPr>
          <p:nvPr/>
        </p:nvSpPr>
        <p:spPr>
          <a:xfrm>
            <a:off x="6120341" y="1850380"/>
            <a:ext cx="6071659" cy="36199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 marL="216000" indent="-21600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"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00" indent="-21600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verdana" panose="020B0604030504040204" pitchFamily="34" charset="0"/>
              <a:buChar char="‒"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2000" indent="-21600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verdana" panose="020B0604030504040204" pitchFamily="34" charset="0"/>
              <a:buChar char="‒"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None/>
              <a:defRPr sz="15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>
              <a:highlight>
                <a:srgbClr val="FFFF00"/>
              </a:highlight>
              <a:cs typeface="Arial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="" xmlns:a16="http://schemas.microsoft.com/office/drawing/2014/main" id="{ED9B9561-DCB6-4842-AF60-92F105F1A0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115A28-FD3C-455F-A2EC-DC05B05BE369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2BD724D1-4A82-4E33-8448-8B077135522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lvl="1"/>
            <a:r>
              <a:rPr lang="de-DE" dirty="0">
                <a:solidFill>
                  <a:schemeClr val="tx2"/>
                </a:solidFill>
              </a:rPr>
              <a:t>© Vector Stiftung 2024</a:t>
            </a:r>
          </a:p>
        </p:txBody>
      </p:sp>
    </p:spTree>
    <p:extLst>
      <p:ext uri="{BB962C8B-B14F-4D97-AF65-F5344CB8AC3E}">
        <p14:creationId xmlns:p14="http://schemas.microsoft.com/office/powerpoint/2010/main" val="356642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CTOR STIFTUNG PowerPoint Master">
  <a:themeElements>
    <a:clrScheme name="Vector Stiftung">
      <a:dk1>
        <a:sysClr val="windowText" lastClr="000000"/>
      </a:dk1>
      <a:lt1>
        <a:sysClr val="window" lastClr="FFFFFF"/>
      </a:lt1>
      <a:dk2>
        <a:srgbClr val="646464"/>
      </a:dk2>
      <a:lt2>
        <a:srgbClr val="969696"/>
      </a:lt2>
      <a:accent1>
        <a:srgbClr val="B70032"/>
      </a:accent1>
      <a:accent2>
        <a:srgbClr val="F07800"/>
      </a:accent2>
      <a:accent3>
        <a:srgbClr val="FFD200"/>
      </a:accent3>
      <a:accent4>
        <a:srgbClr val="A5D73C"/>
      </a:accent4>
      <a:accent5>
        <a:srgbClr val="2D78E6"/>
      </a:accent5>
      <a:accent6>
        <a:srgbClr val="002D78"/>
      </a:accent6>
      <a:hlink>
        <a:srgbClr val="000000"/>
      </a:hlink>
      <a:folHlink>
        <a:srgbClr val="000000"/>
      </a:folHlink>
    </a:clrScheme>
    <a:fontScheme name="Vector Stiftung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2020_SVG_Template" id="{980C163C-480B-41E7-90D8-029D8C9AF9F0}" vid="{38D09D8B-A3F3-4E53-B0A0-F24A99DFBCE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2E421057FBD46BC551F9464232B0D" ma:contentTypeVersion="16" ma:contentTypeDescription="Create a new document." ma:contentTypeScope="" ma:versionID="8a0f0c9347a4799d1e69a93e58eff843">
  <xsd:schema xmlns:xsd="http://www.w3.org/2001/XMLSchema" xmlns:xs="http://www.w3.org/2001/XMLSchema" xmlns:p="http://schemas.microsoft.com/office/2006/metadata/properties" xmlns:ns2="d9ddee87-37f3-431a-adba-5ca3064790e8" xmlns:ns3="c50e116e-8acf-4882-ac1b-819563d527da" targetNamespace="http://schemas.microsoft.com/office/2006/metadata/properties" ma:root="true" ma:fieldsID="e4beec0614e25c3907fbcda5e217cbd4" ns2:_="" ns3:_="">
    <xsd:import namespace="d9ddee87-37f3-431a-adba-5ca3064790e8"/>
    <xsd:import namespace="c50e116e-8acf-4882-ac1b-819563d527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Typ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dee87-37f3-431a-adba-5ca3064790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Typ" ma:index="12" nillable="true" ma:displayName="Typ" ma:format="Dropdown" ma:internalName="Typ">
      <xsd:simpleType>
        <xsd:restriction base="dms:Choice">
          <xsd:enumeration value="Auswertung"/>
          <xsd:enumeration value="Folien"/>
          <xsd:enumeration value="Choice 3"/>
        </xsd:restriction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b305afe-c491-4786-b47e-0e19978537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0e116e-8acf-4882-ac1b-819563d527da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2a5c35e-0677-43e9-8352-27191a712783}" ma:internalName="TaxCatchAll" ma:showField="CatchAllData" ma:web="c50e116e-8acf-4882-ac1b-819563d527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 xmlns="d9ddee87-37f3-431a-adba-5ca3064790e8" xsi:nil="true"/>
    <lcf76f155ced4ddcb4097134ff3c332f xmlns="d9ddee87-37f3-431a-adba-5ca3064790e8">
      <Terms xmlns="http://schemas.microsoft.com/office/infopath/2007/PartnerControls"/>
    </lcf76f155ced4ddcb4097134ff3c332f>
    <TaxCatchAll xmlns="c50e116e-8acf-4882-ac1b-819563d527da" xsi:nil="true"/>
  </documentManagement>
</p:properties>
</file>

<file path=customXml/itemProps1.xml><?xml version="1.0" encoding="utf-8"?>
<ds:datastoreItem xmlns:ds="http://schemas.openxmlformats.org/officeDocument/2006/customXml" ds:itemID="{2BDAB54C-628A-4477-BEDA-2C811A9225D0}">
  <ds:schemaRefs>
    <ds:schemaRef ds:uri="c50e116e-8acf-4882-ac1b-819563d527da"/>
    <ds:schemaRef ds:uri="d9ddee87-37f3-431a-adba-5ca3064790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047AF65-41FF-4B1A-98FB-57F022A242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DD61F3-BC3F-46A0-A58E-FF84D75BAEC6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c50e116e-8acf-4882-ac1b-819563d527da"/>
    <ds:schemaRef ds:uri="d9ddee87-37f3-431a-adba-5ca3064790e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2020_SVG_Template</Template>
  <TotalTime>0</TotalTime>
  <Words>379</Words>
  <Application>Microsoft Office PowerPoint</Application>
  <PresentationFormat>Benutzerdefiniert</PresentationFormat>
  <Paragraphs>82</Paragraphs>
  <Slides>11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VECTOR STIFTUNG PowerPoint Master</vt:lpstr>
      <vt:lpstr>PowerPoint-Präsentation</vt:lpstr>
      <vt:lpstr>Kennen Sie das?</vt:lpstr>
      <vt:lpstr>Zielsetzung von Mkid</vt:lpstr>
      <vt:lpstr>Erfahrungen und Rückmeldungen</vt:lpstr>
      <vt:lpstr>Pädagogisch-didaktisches Konzept</vt:lpstr>
      <vt:lpstr>Pädagogisch-didaktisches Konzept</vt:lpstr>
      <vt:lpstr>Pädagogisch-didaktisches Konzept</vt:lpstr>
      <vt:lpstr>Pädagogisch-didaktisches Konzept</vt:lpstr>
      <vt:lpstr>Teilnahmevoraussetzungen</vt:lpstr>
      <vt:lpstr>Teilnahmevoraussetzungen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Nunes, Lara</dc:creator>
  <cp:lastModifiedBy>Bohnet1</cp:lastModifiedBy>
  <cp:revision>56</cp:revision>
  <dcterms:created xsi:type="dcterms:W3CDTF">2020-04-28T08:38:07Z</dcterms:created>
  <dcterms:modified xsi:type="dcterms:W3CDTF">2024-04-15T06:55:43Z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0x0101003972E421057FBD46BC551F9464232B0D</vt:lpwstr>
  </property>
  <property fmtid="{D5CDD505-2E9C-101B-9397-08002B2CF9AE}" pid="3" name="MediaServiceImageTags">
    <vt:lpwstr/>
  </property>
</Properties>
</file>